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67" r:id="rId3"/>
    <p:sldId id="259" r:id="rId4"/>
    <p:sldId id="260" r:id="rId5"/>
    <p:sldId id="265" r:id="rId6"/>
    <p:sldId id="261" r:id="rId7"/>
    <p:sldId id="262" r:id="rId8"/>
    <p:sldId id="264" r:id="rId9"/>
    <p:sldId id="268" r:id="rId10"/>
  </p:sldIdLst>
  <p:sldSz cx="14630400" cy="8229600"/>
  <p:notesSz cx="8229600" cy="14630400"/>
  <p:embeddedFontLst>
    <p:embeddedFont>
      <p:font typeface="Gill Sans MT" panose="020B0502020104020203" pitchFamily="34" charset="0"/>
      <p:regular r:id="rId12"/>
      <p:bold r:id="rId13"/>
      <p:italic r:id="rId14"/>
      <p:boldItalic r:id="rId15"/>
    </p:embeddedFont>
    <p:embeddedFont>
      <p:font typeface="Raleway" pitchFamily="2" charset="0"/>
      <p:regular r:id="rId16"/>
      <p:bold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47" autoAdjust="0"/>
  </p:normalViewPr>
  <p:slideViewPr>
    <p:cSldViewPr snapToGrid="0" snapToObjects="1">
      <p:cViewPr varScale="1">
        <p:scale>
          <a:sx n="49" d="100"/>
          <a:sy n="4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36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5E6A-572F-416A-A52A-811BF9702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9292FF-FE1E-C32C-96A5-87F3C576A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68384-9203-EBC4-1F9C-39BB40B61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D5C5-11D8-2253-C1AF-C3B36D5E55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5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643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56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4233" y="5223053"/>
            <a:ext cx="8161934" cy="1487873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36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577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83734" y="1124712"/>
            <a:ext cx="1558330" cy="5980176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7364" y="1124712"/>
            <a:ext cx="7438187" cy="5980176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192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35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8346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274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883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822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87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475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819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920240" y="2864093"/>
            <a:ext cx="10789920" cy="197510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56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4233" y="5222958"/>
            <a:ext cx="8161934" cy="151809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76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8295" y="3165653"/>
            <a:ext cx="5126125" cy="372237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5979" y="3165653"/>
            <a:ext cx="5124296" cy="372237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40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0123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0123" y="3771900"/>
            <a:ext cx="5124298" cy="311613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05979" y="3771900"/>
            <a:ext cx="5104181" cy="31161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5979" y="2776120"/>
            <a:ext cx="5124298" cy="844904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280" b="0" cap="all" spc="12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548640" indent="0">
              <a:buNone/>
              <a:defRPr sz="228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033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869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816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65607" y="2692594"/>
            <a:ext cx="5383987" cy="136979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3296" y="965607"/>
            <a:ext cx="5779008" cy="6298387"/>
          </a:xfrm>
        </p:spPr>
        <p:txBody>
          <a:bodyPr>
            <a:normAutofit/>
          </a:bodyPr>
          <a:lstStyle>
            <a:lvl1pPr>
              <a:defRPr sz="2280">
                <a:solidFill>
                  <a:schemeClr val="tx1"/>
                </a:solidFill>
              </a:defRPr>
            </a:lvl1pPr>
            <a:lvl2pPr>
              <a:defRPr sz="1920">
                <a:solidFill>
                  <a:schemeClr val="tx1"/>
                </a:solidFill>
              </a:defRPr>
            </a:lvl2pPr>
            <a:lvl3pPr>
              <a:defRPr sz="1920">
                <a:solidFill>
                  <a:schemeClr val="tx1"/>
                </a:solidFill>
              </a:defRPr>
            </a:lvl3pPr>
            <a:lvl4pPr>
              <a:defRPr sz="1920">
                <a:solidFill>
                  <a:schemeClr val="tx1"/>
                </a:solidFill>
              </a:defRPr>
            </a:lvl4pPr>
            <a:lvl5pPr>
              <a:defRPr sz="1920">
                <a:solidFill>
                  <a:schemeClr val="tx1"/>
                </a:solidFill>
              </a:defRPr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195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731519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70227" y="2692594"/>
            <a:ext cx="5393998" cy="1361568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640">
                <a:solidFill>
                  <a:srgbClr val="262626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00" y="0"/>
            <a:ext cx="7322516" cy="8229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84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38682" y="4259902"/>
            <a:ext cx="4553712" cy="26328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65607" y="7483450"/>
            <a:ext cx="6149756" cy="384048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792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677363" y="1157630"/>
            <a:ext cx="9275674" cy="142646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7363" y="3165653"/>
            <a:ext cx="9275674" cy="3722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5715" y="7486579"/>
            <a:ext cx="3304495" cy="388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1" y="7483450"/>
            <a:ext cx="7081427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0706" y="7461504"/>
            <a:ext cx="438912" cy="438912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32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5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sldNum="0" hdr="0" ftr="0" dt="0"/>
  <p:txStyles>
    <p:titleStyle>
      <a:lvl1pPr algn="ctr" defTabSz="1097280" rtl="1" eaLnBrk="1" latinLnBrk="0" hangingPunct="1">
        <a:lnSpc>
          <a:spcPct val="90000"/>
        </a:lnSpc>
        <a:spcBef>
          <a:spcPct val="0"/>
        </a:spcBef>
        <a:buNone/>
        <a:defRPr sz="3360" kern="1200" cap="all" spc="24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7432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75436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1781176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198882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259330" indent="-274320" algn="r" defTabSz="1097280" rtl="1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r" defTabSz="1097280" rtl="1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059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chemeClr val="accent5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WePool</a:t>
            </a:r>
            <a:endParaRPr lang="en-US" sz="61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869877" y="4138970"/>
            <a:ext cx="5404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chemeClr val="accent5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Intra-organization carpool</a:t>
            </a:r>
            <a:endParaRPr lang="en-US" sz="35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0461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By: Aviel smolanski &amp; Elior uzan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77C78-F117-F523-725D-C418981B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4E04F9D-74AB-F593-517E-55C1EDDF0978}"/>
              </a:ext>
            </a:extLst>
          </p:cNvPr>
          <p:cNvSpPr/>
          <p:nvPr/>
        </p:nvSpPr>
        <p:spPr>
          <a:xfrm>
            <a:off x="840533" y="547811"/>
            <a:ext cx="8543334" cy="688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Review: Carpooling Solutions</a:t>
            </a:r>
            <a:endParaRPr lang="en-US" sz="3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B4EA8AE-2F6F-9C8A-8C16-D78F00E645BC}"/>
              </a:ext>
            </a:extLst>
          </p:cNvPr>
          <p:cNvSpPr/>
          <p:nvPr/>
        </p:nvSpPr>
        <p:spPr>
          <a:xfrm>
            <a:off x="6216968" y="3858339"/>
            <a:ext cx="189869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endParaRPr lang="en-US" sz="2200" dirty="0"/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E0864D4-A879-C59E-748A-B9533BE7F2B1}"/>
              </a:ext>
            </a:extLst>
          </p:cNvPr>
          <p:cNvGrpSpPr/>
          <p:nvPr/>
        </p:nvGrpSpPr>
        <p:grpSpPr>
          <a:xfrm>
            <a:off x="981537" y="1767705"/>
            <a:ext cx="4130663" cy="1210238"/>
            <a:chOff x="1231005" y="2413667"/>
            <a:chExt cx="4130663" cy="1210238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13635933-FD35-D558-B7C3-53C4043E5F95}"/>
                </a:ext>
              </a:extLst>
            </p:cNvPr>
            <p:cNvSpPr/>
            <p:nvPr/>
          </p:nvSpPr>
          <p:spPr>
            <a:xfrm>
              <a:off x="1231005" y="2413667"/>
              <a:ext cx="3957619" cy="1210238"/>
            </a:xfrm>
            <a:prstGeom prst="roundRect">
              <a:avLst>
                <a:gd name="adj" fmla="val 402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he-IL"/>
            </a:p>
          </p:txBody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83B79602-C246-5247-A677-223C7AEFD017}"/>
                </a:ext>
              </a:extLst>
            </p:cNvPr>
            <p:cNvSpPr/>
            <p:nvPr/>
          </p:nvSpPr>
          <p:spPr>
            <a:xfrm>
              <a:off x="1365933" y="2541082"/>
              <a:ext cx="3995735" cy="70866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000000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"Carpooling in times of crisis"</a:t>
              </a:r>
              <a:endParaRPr lang="en-US" sz="2200" dirty="0"/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8B3A8C5C-5E20-6B06-2545-A6328A5E3962}"/>
                </a:ext>
              </a:extLst>
            </p:cNvPr>
            <p:cNvSpPr/>
            <p:nvPr/>
          </p:nvSpPr>
          <p:spPr>
            <a:xfrm>
              <a:off x="2538993" y="3096656"/>
              <a:ext cx="189869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08/07/2022</a:t>
              </a:r>
              <a:endParaRPr lang="en-US" sz="1750" dirty="0"/>
            </a:p>
          </p:txBody>
        </p:sp>
        <p:sp>
          <p:nvSpPr>
            <p:cNvPr id="12" name="Text 3">
              <a:extLst>
                <a:ext uri="{FF2B5EF4-FFF2-40B4-BE49-F238E27FC236}">
                  <a16:creationId xmlns:a16="http://schemas.microsoft.com/office/drawing/2014/main" id="{644EA214-CA73-51F9-F0C7-295964CCAAA5}"/>
                </a:ext>
              </a:extLst>
            </p:cNvPr>
            <p:cNvSpPr/>
            <p:nvPr/>
          </p:nvSpPr>
          <p:spPr>
            <a:xfrm>
              <a:off x="1498702" y="2818080"/>
              <a:ext cx="3599208" cy="374931"/>
            </a:xfrm>
            <a:prstGeom prst="rect">
              <a:avLst/>
            </a:prstGeom>
            <a:noFill/>
            <a:ln/>
          </p:spPr>
          <p:txBody>
            <a:bodyPr wrap="none" lIns="0" tIns="0" rIns="0" bIns="0" numCol="1" rtlCol="0" anchor="t"/>
            <a:lstStyle/>
            <a:p>
              <a:pPr marL="0" indent="0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0000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By: </a:t>
              </a:r>
              <a:r>
                <a:rPr lang="en-US" sz="1750" dirty="0" err="1">
                  <a:solidFill>
                    <a:srgbClr val="000000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Lohyd</a:t>
              </a:r>
              <a:r>
                <a:rPr lang="en-US" sz="1750" dirty="0">
                  <a:solidFill>
                    <a:srgbClr val="000000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 Terrier &amp; Bertrand </a:t>
              </a:r>
              <a:r>
                <a:rPr lang="en-US" sz="1750" dirty="0" err="1">
                  <a:solidFill>
                    <a:srgbClr val="000000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Audrin</a:t>
              </a:r>
              <a:endParaRPr lang="en-US" sz="1750" dirty="0"/>
            </a:p>
          </p:txBody>
        </p:sp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037443A-661F-FB2C-5430-97B645008593}"/>
              </a:ext>
            </a:extLst>
          </p:cNvPr>
          <p:cNvGrpSpPr/>
          <p:nvPr/>
        </p:nvGrpSpPr>
        <p:grpSpPr>
          <a:xfrm>
            <a:off x="5500360" y="3455689"/>
            <a:ext cx="4283509" cy="1625836"/>
            <a:chOff x="1113789" y="3908691"/>
            <a:chExt cx="4283509" cy="1625836"/>
          </a:xfrm>
        </p:grpSpPr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AF3E583B-2289-3C4F-DC45-FF5316C9CCE5}"/>
                </a:ext>
              </a:extLst>
            </p:cNvPr>
            <p:cNvSpPr/>
            <p:nvPr/>
          </p:nvSpPr>
          <p:spPr>
            <a:xfrm>
              <a:off x="1113789" y="3908691"/>
              <a:ext cx="4283509" cy="1625836"/>
            </a:xfrm>
            <a:prstGeom prst="roundRect">
              <a:avLst>
                <a:gd name="adj" fmla="val 402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he-IL"/>
            </a:p>
          </p:txBody>
        </p: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B8F3CD0F-3BD5-B6AE-6CC3-2F6EE6926B66}"/>
                </a:ext>
              </a:extLst>
            </p:cNvPr>
            <p:cNvGrpSpPr/>
            <p:nvPr/>
          </p:nvGrpSpPr>
          <p:grpSpPr>
            <a:xfrm>
              <a:off x="1233289" y="4076227"/>
              <a:ext cx="4164009" cy="1367842"/>
              <a:chOff x="1233289" y="4076227"/>
              <a:chExt cx="4164009" cy="1367842"/>
            </a:xfrm>
          </p:grpSpPr>
          <p:sp>
            <p:nvSpPr>
              <p:cNvPr id="8" name="Text 5">
                <a:extLst>
                  <a:ext uri="{FF2B5EF4-FFF2-40B4-BE49-F238E27FC236}">
                    <a16:creationId xmlns:a16="http://schemas.microsoft.com/office/drawing/2014/main" id="{48215798-9DA5-9507-AD64-31AAD4672555}"/>
                  </a:ext>
                </a:extLst>
              </p:cNvPr>
              <p:cNvSpPr/>
              <p:nvPr/>
            </p:nvSpPr>
            <p:spPr>
              <a:xfrm>
                <a:off x="1233289" y="4076227"/>
                <a:ext cx="4164009" cy="68827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000000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"Carpooling could be the traffic solution we already have"</a:t>
                </a:r>
                <a:endParaRPr lang="en-US" sz="2200" dirty="0"/>
              </a:p>
            </p:txBody>
          </p:sp>
          <p:sp>
            <p:nvSpPr>
              <p:cNvPr id="9" name="Text 6">
                <a:extLst>
                  <a:ext uri="{FF2B5EF4-FFF2-40B4-BE49-F238E27FC236}">
                    <a16:creationId xmlns:a16="http://schemas.microsoft.com/office/drawing/2014/main" id="{32BE4D11-D72B-8711-E67E-0CFCE9982AA1}"/>
                  </a:ext>
                </a:extLst>
              </p:cNvPr>
              <p:cNvSpPr/>
              <p:nvPr/>
            </p:nvSpPr>
            <p:spPr>
              <a:xfrm>
                <a:off x="2548315" y="5081166"/>
                <a:ext cx="1898690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en-US" sz="1750" dirty="0">
                    <a:solidFill>
                      <a:srgbClr val="000000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11/09/2019</a:t>
                </a:r>
                <a:endParaRPr lang="en-US" sz="1750" dirty="0"/>
              </a:p>
            </p:txBody>
          </p:sp>
          <p:sp>
            <p:nvSpPr>
              <p:cNvPr id="15" name="Text 5">
                <a:extLst>
                  <a:ext uri="{FF2B5EF4-FFF2-40B4-BE49-F238E27FC236}">
                    <a16:creationId xmlns:a16="http://schemas.microsoft.com/office/drawing/2014/main" id="{CF7948D0-D846-44F4-299F-F4FD4CE16B40}"/>
                  </a:ext>
                </a:extLst>
              </p:cNvPr>
              <p:cNvSpPr/>
              <p:nvPr/>
            </p:nvSpPr>
            <p:spPr>
              <a:xfrm>
                <a:off x="1965937" y="4773751"/>
                <a:ext cx="2579211" cy="3365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000000"/>
                    </a:solidFill>
                    <a:latin typeface="Raleway" pitchFamily="34" charset="0"/>
                  </a:rPr>
                  <a:t>By: Jasmine Reimer</a:t>
                </a:r>
                <a:endParaRPr lang="en-US" sz="2200" dirty="0"/>
              </a:p>
            </p:txBody>
          </p:sp>
        </p:grpSp>
      </p:grpSp>
      <p:grpSp>
        <p:nvGrpSpPr>
          <p:cNvPr id="24" name="קבוצה 23">
            <a:extLst>
              <a:ext uri="{FF2B5EF4-FFF2-40B4-BE49-F238E27FC236}">
                <a16:creationId xmlns:a16="http://schemas.microsoft.com/office/drawing/2014/main" id="{2EBA49C3-D9C7-F6D6-A462-21DDE6A251A5}"/>
              </a:ext>
            </a:extLst>
          </p:cNvPr>
          <p:cNvGrpSpPr/>
          <p:nvPr/>
        </p:nvGrpSpPr>
        <p:grpSpPr>
          <a:xfrm>
            <a:off x="698242" y="5674388"/>
            <a:ext cx="4983618" cy="1625836"/>
            <a:chOff x="1113789" y="3908691"/>
            <a:chExt cx="4283509" cy="1625836"/>
          </a:xfrm>
        </p:grpSpPr>
        <p:sp>
          <p:nvSpPr>
            <p:cNvPr id="25" name="Shape 4">
              <a:extLst>
                <a:ext uri="{FF2B5EF4-FFF2-40B4-BE49-F238E27FC236}">
                  <a16:creationId xmlns:a16="http://schemas.microsoft.com/office/drawing/2014/main" id="{BAEEFCB5-23C8-3E13-BC14-7919C874C723}"/>
                </a:ext>
              </a:extLst>
            </p:cNvPr>
            <p:cNvSpPr/>
            <p:nvPr/>
          </p:nvSpPr>
          <p:spPr>
            <a:xfrm>
              <a:off x="1113789" y="3908691"/>
              <a:ext cx="4283509" cy="1625836"/>
            </a:xfrm>
            <a:prstGeom prst="roundRect">
              <a:avLst>
                <a:gd name="adj" fmla="val 4024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he-IL"/>
            </a:p>
          </p:txBody>
        </p:sp>
        <p:grpSp>
          <p:nvGrpSpPr>
            <p:cNvPr id="26" name="קבוצה 25">
              <a:extLst>
                <a:ext uri="{FF2B5EF4-FFF2-40B4-BE49-F238E27FC236}">
                  <a16:creationId xmlns:a16="http://schemas.microsoft.com/office/drawing/2014/main" id="{C161CC3A-E333-C2C5-EF76-1488D0FE466E}"/>
                </a:ext>
              </a:extLst>
            </p:cNvPr>
            <p:cNvGrpSpPr/>
            <p:nvPr/>
          </p:nvGrpSpPr>
          <p:grpSpPr>
            <a:xfrm>
              <a:off x="1216502" y="4101300"/>
              <a:ext cx="4127506" cy="1338125"/>
              <a:chOff x="1216502" y="4101300"/>
              <a:chExt cx="4127506" cy="1338125"/>
            </a:xfrm>
          </p:grpSpPr>
          <p:sp>
            <p:nvSpPr>
              <p:cNvPr id="27" name="Text 5">
                <a:extLst>
                  <a:ext uri="{FF2B5EF4-FFF2-40B4-BE49-F238E27FC236}">
                    <a16:creationId xmlns:a16="http://schemas.microsoft.com/office/drawing/2014/main" id="{6E88FB6A-AF97-62B9-6F99-B44B876A2E77}"/>
                  </a:ext>
                </a:extLst>
              </p:cNvPr>
              <p:cNvSpPr/>
              <p:nvPr/>
            </p:nvSpPr>
            <p:spPr>
              <a:xfrm>
                <a:off x="1216502" y="4101300"/>
                <a:ext cx="4127506" cy="68827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 rtl="1">
                  <a:lnSpc>
                    <a:spcPts val="2750"/>
                  </a:lnSpc>
                  <a:buNone/>
                </a:pPr>
                <a:r>
                  <a:rPr lang="he-IL" sz="2200" dirty="0">
                    <a:solidFill>
                      <a:srgbClr val="000000"/>
                    </a:solidFill>
                    <a:latin typeface="Raleway" pitchFamily="34" charset="0"/>
                  </a:rPr>
                  <a:t>"אתם לא מדמיינים: הפקקים במרכז החמירו, זו המהירות הממוצעת שהולכת יורדת"</a:t>
                </a:r>
                <a:endParaRPr lang="en-US" sz="2200" dirty="0"/>
              </a:p>
            </p:txBody>
          </p:sp>
          <p:sp>
            <p:nvSpPr>
              <p:cNvPr id="28" name="Text 6">
                <a:extLst>
                  <a:ext uri="{FF2B5EF4-FFF2-40B4-BE49-F238E27FC236}">
                    <a16:creationId xmlns:a16="http://schemas.microsoft.com/office/drawing/2014/main" id="{EF903CF6-C759-1F06-7B02-98F8147E5C9B}"/>
                  </a:ext>
                </a:extLst>
              </p:cNvPr>
              <p:cNvSpPr/>
              <p:nvPr/>
            </p:nvSpPr>
            <p:spPr>
              <a:xfrm>
                <a:off x="2660053" y="5076522"/>
                <a:ext cx="1898690" cy="36290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850"/>
                  </a:lnSpc>
                  <a:buNone/>
                </a:pPr>
                <a:r>
                  <a:rPr lang="he-IL" sz="1750" dirty="0">
                    <a:solidFill>
                      <a:srgbClr val="000000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09/12/2024</a:t>
                </a:r>
                <a:endParaRPr lang="en-US" sz="1750" dirty="0"/>
              </a:p>
            </p:txBody>
          </p:sp>
          <p:sp>
            <p:nvSpPr>
              <p:cNvPr id="29" name="Text 5">
                <a:extLst>
                  <a:ext uri="{FF2B5EF4-FFF2-40B4-BE49-F238E27FC236}">
                    <a16:creationId xmlns:a16="http://schemas.microsoft.com/office/drawing/2014/main" id="{4F814519-1627-B388-653E-C975A88F7796}"/>
                  </a:ext>
                </a:extLst>
              </p:cNvPr>
              <p:cNvSpPr/>
              <p:nvPr/>
            </p:nvSpPr>
            <p:spPr>
              <a:xfrm>
                <a:off x="1901150" y="4773751"/>
                <a:ext cx="2579211" cy="3365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dirty="0">
                    <a:solidFill>
                      <a:srgbClr val="000000"/>
                    </a:solidFill>
                    <a:latin typeface="Raleway" pitchFamily="34" charset="0"/>
                  </a:rPr>
                  <a:t>By: </a:t>
                </a:r>
                <a:r>
                  <a:rPr lang="he-IL" sz="2200" dirty="0">
                    <a:solidFill>
                      <a:srgbClr val="000000"/>
                    </a:solidFill>
                    <a:latin typeface="Raleway" pitchFamily="34" charset="0"/>
                  </a:rPr>
                  <a:t>דן רבן</a:t>
                </a:r>
                <a:endParaRPr lang="en-US" sz="2200" dirty="0"/>
              </a:p>
            </p:txBody>
          </p:sp>
        </p:grpSp>
      </p:grpSp>
      <p:sp>
        <p:nvSpPr>
          <p:cNvPr id="32" name="בועת מחשבה: ענן 31">
            <a:extLst>
              <a:ext uri="{FF2B5EF4-FFF2-40B4-BE49-F238E27FC236}">
                <a16:creationId xmlns:a16="http://schemas.microsoft.com/office/drawing/2014/main" id="{A4D878FD-54FF-366D-CC7D-C645FC357C6C}"/>
              </a:ext>
            </a:extLst>
          </p:cNvPr>
          <p:cNvSpPr/>
          <p:nvPr/>
        </p:nvSpPr>
        <p:spPr>
          <a:xfrm rot="266637">
            <a:off x="5962522" y="1455102"/>
            <a:ext cx="3930134" cy="186791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564CD3EF-748E-C0E8-E61A-07EEF3A12BEC}"/>
              </a:ext>
            </a:extLst>
          </p:cNvPr>
          <p:cNvGrpSpPr/>
          <p:nvPr/>
        </p:nvGrpSpPr>
        <p:grpSpPr>
          <a:xfrm rot="1065167">
            <a:off x="6160412" y="5397660"/>
            <a:ext cx="2900708" cy="2049556"/>
            <a:chOff x="6111985" y="5221301"/>
            <a:chExt cx="2081937" cy="2305481"/>
          </a:xfrm>
        </p:grpSpPr>
        <p:sp>
          <p:nvSpPr>
            <p:cNvPr id="33" name="בועת מחשבה: ענן 32">
              <a:extLst>
                <a:ext uri="{FF2B5EF4-FFF2-40B4-BE49-F238E27FC236}">
                  <a16:creationId xmlns:a16="http://schemas.microsoft.com/office/drawing/2014/main" id="{10EDA644-5B6B-A45D-150E-25DA79AEA7AF}"/>
                </a:ext>
              </a:extLst>
            </p:cNvPr>
            <p:cNvSpPr/>
            <p:nvPr/>
          </p:nvSpPr>
          <p:spPr>
            <a:xfrm rot="2844143">
              <a:off x="5988852" y="5344434"/>
              <a:ext cx="2305481" cy="2059216"/>
            </a:xfrm>
            <a:prstGeom prst="cloudCallo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dk1"/>
                </a:solidFill>
              </a:endParaRPr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6BF657B4-F84E-AB50-4022-E56DAA94BE90}"/>
                </a:ext>
              </a:extLst>
            </p:cNvPr>
            <p:cNvSpPr txBox="1"/>
            <p:nvPr/>
          </p:nvSpPr>
          <p:spPr>
            <a:xfrm rot="20534833">
              <a:off x="6127712" y="5728134"/>
              <a:ext cx="2066210" cy="121172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Severe traffic jams</a:t>
              </a:r>
              <a:endParaRPr lang="he-IL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8910278B-E6D4-61A8-89AF-9B143363EA30}"/>
              </a:ext>
            </a:extLst>
          </p:cNvPr>
          <p:cNvGrpSpPr/>
          <p:nvPr/>
        </p:nvGrpSpPr>
        <p:grpSpPr>
          <a:xfrm>
            <a:off x="1330912" y="3313335"/>
            <a:ext cx="3284117" cy="2049556"/>
            <a:chOff x="1330912" y="3313335"/>
            <a:chExt cx="3284117" cy="2049556"/>
          </a:xfrm>
        </p:grpSpPr>
        <p:sp>
          <p:nvSpPr>
            <p:cNvPr id="31" name="בועת מחשבה: ענן 30">
              <a:extLst>
                <a:ext uri="{FF2B5EF4-FFF2-40B4-BE49-F238E27FC236}">
                  <a16:creationId xmlns:a16="http://schemas.microsoft.com/office/drawing/2014/main" id="{3595E4E7-5BDB-E9B3-BFDF-D7EEC5578F5B}"/>
                </a:ext>
              </a:extLst>
            </p:cNvPr>
            <p:cNvSpPr/>
            <p:nvPr/>
          </p:nvSpPr>
          <p:spPr>
            <a:xfrm rot="10800000">
              <a:off x="1330912" y="3313335"/>
              <a:ext cx="3217845" cy="2049556"/>
            </a:xfrm>
            <a:prstGeom prst="cloudCallou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dk1"/>
                </a:solidFill>
              </a:endParaRPr>
            </a:p>
          </p:txBody>
        </p:sp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4184DFCB-B63B-D43D-CEBD-82AA5AB940AC}"/>
                </a:ext>
              </a:extLst>
            </p:cNvPr>
            <p:cNvSpPr txBox="1"/>
            <p:nvPr/>
          </p:nvSpPr>
          <p:spPr>
            <a:xfrm>
              <a:off x="1350486" y="4041540"/>
              <a:ext cx="3264543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Lack of Security</a:t>
              </a:r>
              <a:endParaRPr lang="he-IL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22CE06C8-75AC-D43F-FDE9-A77E26E2AA57}"/>
              </a:ext>
            </a:extLst>
          </p:cNvPr>
          <p:cNvSpPr txBox="1"/>
          <p:nvPr/>
        </p:nvSpPr>
        <p:spPr>
          <a:xfrm>
            <a:off x="5888733" y="2018656"/>
            <a:ext cx="418834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Employee Retention</a:t>
            </a:r>
            <a:endParaRPr lang="he-IL" sz="3200" dirty="0">
              <a:solidFill>
                <a:srgbClr val="00B050"/>
              </a:solidFill>
            </a:endParaRPr>
          </a:p>
        </p:txBody>
      </p:sp>
      <p:pic>
        <p:nvPicPr>
          <p:cNvPr id="13" name="תמונה 12" descr="תמונה שמכילה טקסט, שרטוט, ציור, עיצוב&#10;&#10;התיאור נוצר באופן אוטומטי">
            <a:extLst>
              <a:ext uri="{FF2B5EF4-FFF2-40B4-BE49-F238E27FC236}">
                <a16:creationId xmlns:a16="http://schemas.microsoft.com/office/drawing/2014/main" id="{8E219951-B992-487F-BD08-5069E164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975" y="0"/>
            <a:ext cx="466783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7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1543" y="230766"/>
            <a:ext cx="11175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Competitor Analysis: Existing Carpool Apps</a:t>
            </a:r>
            <a:endParaRPr lang="en-US" sz="4450" dirty="0"/>
          </a:p>
        </p:txBody>
      </p:sp>
      <p:pic>
        <p:nvPicPr>
          <p:cNvPr id="11" name="תמונה 10" descr="תמונה שמכילה מסלול ושדה, ספורט, אדם, הנעלה&#10;&#10;התיאור נוצר באופן אוטומטי">
            <a:extLst>
              <a:ext uri="{FF2B5EF4-FFF2-40B4-BE49-F238E27FC236}">
                <a16:creationId xmlns:a16="http://schemas.microsoft.com/office/drawing/2014/main" id="{BAC51F38-CAC1-17D3-5660-8E32A9F1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7018"/>
            <a:ext cx="14630399" cy="2844572"/>
          </a:xfrm>
          <a:prstGeom prst="rect">
            <a:avLst/>
          </a:prstGeom>
        </p:spPr>
      </p:pic>
      <p:graphicFrame>
        <p:nvGraphicFramePr>
          <p:cNvPr id="12" name="טבלה 11">
            <a:extLst>
              <a:ext uri="{FF2B5EF4-FFF2-40B4-BE49-F238E27FC236}">
                <a16:creationId xmlns:a16="http://schemas.microsoft.com/office/drawing/2014/main" id="{1D0F1EDE-05EA-A522-4A5E-8942158AE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42045"/>
              </p:ext>
            </p:extLst>
          </p:nvPr>
        </p:nvGraphicFramePr>
        <p:xfrm>
          <a:off x="3022847" y="992286"/>
          <a:ext cx="8681815" cy="44539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102165">
                  <a:extLst>
                    <a:ext uri="{9D8B030D-6E8A-4147-A177-3AD203B41FA5}">
                      <a16:colId xmlns:a16="http://schemas.microsoft.com/office/drawing/2014/main" val="3437201330"/>
                    </a:ext>
                  </a:extLst>
                </a:gridCol>
                <a:gridCol w="1207333">
                  <a:extLst>
                    <a:ext uri="{9D8B030D-6E8A-4147-A177-3AD203B41FA5}">
                      <a16:colId xmlns:a16="http://schemas.microsoft.com/office/drawing/2014/main" val="898240042"/>
                    </a:ext>
                  </a:extLst>
                </a:gridCol>
                <a:gridCol w="1099609">
                  <a:extLst>
                    <a:ext uri="{9D8B030D-6E8A-4147-A177-3AD203B41FA5}">
                      <a16:colId xmlns:a16="http://schemas.microsoft.com/office/drawing/2014/main" val="1084828960"/>
                    </a:ext>
                  </a:extLst>
                </a:gridCol>
                <a:gridCol w="1764072">
                  <a:extLst>
                    <a:ext uri="{9D8B030D-6E8A-4147-A177-3AD203B41FA5}">
                      <a16:colId xmlns:a16="http://schemas.microsoft.com/office/drawing/2014/main" val="3425072726"/>
                    </a:ext>
                  </a:extLst>
                </a:gridCol>
                <a:gridCol w="1045254">
                  <a:extLst>
                    <a:ext uri="{9D8B030D-6E8A-4147-A177-3AD203B41FA5}">
                      <a16:colId xmlns:a16="http://schemas.microsoft.com/office/drawing/2014/main" val="1190313002"/>
                    </a:ext>
                  </a:extLst>
                </a:gridCol>
                <a:gridCol w="1463382">
                  <a:extLst>
                    <a:ext uri="{9D8B030D-6E8A-4147-A177-3AD203B41FA5}">
                      <a16:colId xmlns:a16="http://schemas.microsoft.com/office/drawing/2014/main" val="1789228693"/>
                    </a:ext>
                  </a:extLst>
                </a:gridCol>
              </a:tblGrid>
              <a:tr h="706824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u="none" strike="noStrike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Waze Carpool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Moovit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BlaBlaCar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Gett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Via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094529"/>
                  </a:ext>
                </a:extLst>
              </a:tr>
              <a:tr h="130873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Scope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wide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wide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wide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Wide/</a:t>
                      </a:r>
                    </a:p>
                    <a:p>
                      <a:pPr marL="0" marR="0" lvl="0" indent="0" algn="ctr" defTabSz="109728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limited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Wide/</a:t>
                      </a:r>
                    </a:p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limited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0582267"/>
                  </a:ext>
                </a:extLst>
              </a:tr>
              <a:tr h="946885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Security (derived from the scope)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  <a:ea typeface="Aptos" panose="020B0004020202020204" pitchFamily="34" charset="0"/>
                          <a:cs typeface="Aptos" panose="020B0004020202020204" pitchFamily="34" charset="0"/>
                        </a:rPr>
                        <a:t>high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medium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008856"/>
                  </a:ext>
                </a:extLst>
              </a:tr>
              <a:tr h="90807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Popularity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closed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closed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Popular among long rides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high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Rapidly growing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076048"/>
                  </a:ext>
                </a:extLst>
              </a:tr>
              <a:tr h="466761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Pricing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low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  <a:latin typeface="Raleway" pitchFamily="2" charset="0"/>
                        </a:rPr>
                        <a:t>high</a:t>
                      </a:r>
                      <a:endParaRPr lang="en-US" sz="2000" kern="10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  <a:latin typeface="Raleway" pitchFamily="2" charset="0"/>
                        </a:rPr>
                        <a:t>medium</a:t>
                      </a:r>
                      <a:endParaRPr lang="en-US" sz="2000" kern="100" dirty="0">
                        <a:effectLst/>
                        <a:latin typeface="Raleway" pitchFamily="2" charset="0"/>
                        <a:ea typeface="Aptos" panose="020B0004020202020204" pitchFamily="34" charset="0"/>
                        <a:cs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4744125"/>
                  </a:ext>
                </a:extLst>
              </a:tr>
            </a:tbl>
          </a:graphicData>
        </a:graphic>
      </p:graphicFrame>
      <p:pic>
        <p:nvPicPr>
          <p:cNvPr id="14" name="תמונה 13" descr="תמונה שמכילה גופן, גרפיקה, לוגו, עיצוב גרפי&#10;&#10;התיאור נוצר באופן אוטומטי">
            <a:extLst>
              <a:ext uri="{FF2B5EF4-FFF2-40B4-BE49-F238E27FC236}">
                <a16:creationId xmlns:a16="http://schemas.microsoft.com/office/drawing/2014/main" id="{51920CD7-A7B8-D787-A0CC-8C8F4EF7F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07661">
            <a:off x="12429481" y="1787398"/>
            <a:ext cx="1852864" cy="1037604"/>
          </a:xfrm>
          <a:prstGeom prst="rect">
            <a:avLst/>
          </a:prstGeom>
        </p:spPr>
      </p:pic>
      <p:pic>
        <p:nvPicPr>
          <p:cNvPr id="16" name="תמונה 15" descr="תמונה שמכילה לוגו, גופן, גרפיקה, סמל&#10;&#10;התיאור נוצר באופן אוטומטי">
            <a:extLst>
              <a:ext uri="{FF2B5EF4-FFF2-40B4-BE49-F238E27FC236}">
                <a16:creationId xmlns:a16="http://schemas.microsoft.com/office/drawing/2014/main" id="{C87481AC-581C-18D2-7771-4F79B6998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22925">
            <a:off x="341561" y="1240390"/>
            <a:ext cx="1899264" cy="1063588"/>
          </a:xfrm>
          <a:prstGeom prst="rect">
            <a:avLst/>
          </a:prstGeom>
        </p:spPr>
      </p:pic>
      <p:pic>
        <p:nvPicPr>
          <p:cNvPr id="18" name="תמונה 17" descr="תמונה שמכילה עיצוב&#10;&#10;התיאור נוצר באופן אוטומטי">
            <a:extLst>
              <a:ext uri="{FF2B5EF4-FFF2-40B4-BE49-F238E27FC236}">
                <a16:creationId xmlns:a16="http://schemas.microsoft.com/office/drawing/2014/main" id="{7A9E7584-A336-BE40-A729-10498EC9B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74048">
            <a:off x="12327256" y="3648296"/>
            <a:ext cx="2162838" cy="1137234"/>
          </a:xfrm>
          <a:prstGeom prst="rect">
            <a:avLst/>
          </a:prstGeom>
        </p:spPr>
      </p:pic>
      <p:pic>
        <p:nvPicPr>
          <p:cNvPr id="20" name="תמונה 19" descr="תמונה שמכילה גרפיקה, גופן, לוגו, עיצוב&#10;&#10;התיאור נוצר באופן אוטומטי">
            <a:extLst>
              <a:ext uri="{FF2B5EF4-FFF2-40B4-BE49-F238E27FC236}">
                <a16:creationId xmlns:a16="http://schemas.microsoft.com/office/drawing/2014/main" id="{5E0C7D7B-2D15-3CA7-B399-F5AA9363B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506" y="2743574"/>
            <a:ext cx="2131471" cy="976627"/>
          </a:xfrm>
          <a:prstGeom prst="rect">
            <a:avLst/>
          </a:prstGeom>
        </p:spPr>
      </p:pic>
      <p:pic>
        <p:nvPicPr>
          <p:cNvPr id="22" name="תמונה 21" descr="תמונה שמכילה טקסט, רכב, מכונית, רכב יבשה&#10;&#10;התיאור נוצר באופן אוטומטי">
            <a:extLst>
              <a:ext uri="{FF2B5EF4-FFF2-40B4-BE49-F238E27FC236}">
                <a16:creationId xmlns:a16="http://schemas.microsoft.com/office/drawing/2014/main" id="{0CF89BB9-625D-CB8F-E5B6-63359A633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25608">
            <a:off x="302092" y="4184398"/>
            <a:ext cx="2075074" cy="1037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542" y="3130868"/>
            <a:ext cx="5917763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Functional Requirements</a:t>
            </a:r>
            <a:endParaRPr lang="en-US" sz="4000" dirty="0"/>
          </a:p>
        </p:txBody>
      </p: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5C837B7C-F3F7-40EC-0637-AA59C4EF76DD}"/>
              </a:ext>
            </a:extLst>
          </p:cNvPr>
          <p:cNvGrpSpPr/>
          <p:nvPr/>
        </p:nvGrpSpPr>
        <p:grpSpPr>
          <a:xfrm>
            <a:off x="718542" y="4080272"/>
            <a:ext cx="6494026" cy="1526262"/>
            <a:chOff x="718542" y="4080272"/>
            <a:chExt cx="6494026" cy="1526262"/>
          </a:xfrm>
        </p:grpSpPr>
        <p:sp>
          <p:nvSpPr>
            <p:cNvPr id="4" name="Shape 1">
              <a:hlinkClick r:id="rId3" action="ppaction://hlinksldjump"/>
            </p:cNvPr>
            <p:cNvSpPr/>
            <p:nvPr/>
          </p:nvSpPr>
          <p:spPr>
            <a:xfrm>
              <a:off x="718542" y="4080272"/>
              <a:ext cx="6494026" cy="1526262"/>
            </a:xfrm>
            <a:prstGeom prst="roundRect">
              <a:avLst>
                <a:gd name="adj" fmla="val 5650"/>
              </a:avLst>
            </a:prstGeom>
            <a:solidFill>
              <a:srgbClr val="E1E1EA"/>
            </a:solidFill>
            <a:ln w="7620">
              <a:solidFill>
                <a:srgbClr val="C7C7D0"/>
              </a:solidFill>
              <a:prstDash val="soli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 2"/>
            <p:cNvSpPr/>
            <p:nvPr/>
          </p:nvSpPr>
          <p:spPr>
            <a:xfrm>
              <a:off x="1687889" y="4216125"/>
              <a:ext cx="4852606" cy="47034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500"/>
                </a:lnSpc>
                <a:buNone/>
              </a:pPr>
              <a:r>
                <a:rPr lang="en-US" sz="280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User Roles and Permissions</a:t>
              </a:r>
              <a:endParaRPr lang="en-US" sz="2800" b="1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931426" y="4736902"/>
            <a:ext cx="606825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080272"/>
            <a:ext cx="6494026" cy="1526262"/>
          </a:xfrm>
          <a:prstGeom prst="roundRect">
            <a:avLst>
              <a:gd name="adj" fmla="val 565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8569179" y="4226459"/>
            <a:ext cx="4629463" cy="44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Ride Creation and Booking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7630716" y="4736902"/>
            <a:ext cx="6068258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630716" y="6468428"/>
            <a:ext cx="6068258" cy="985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E858B28F-E996-642E-3B64-C279CF2264A0}"/>
              </a:ext>
            </a:extLst>
          </p:cNvPr>
          <p:cNvGrpSpPr/>
          <p:nvPr/>
        </p:nvGrpSpPr>
        <p:grpSpPr>
          <a:xfrm>
            <a:off x="4114192" y="5917456"/>
            <a:ext cx="6976315" cy="1854637"/>
            <a:chOff x="4170819" y="5869483"/>
            <a:chExt cx="6494026" cy="1854637"/>
          </a:xfrm>
        </p:grpSpPr>
        <p:grpSp>
          <p:nvGrpSpPr>
            <p:cNvPr id="17" name="קבוצה 16">
              <a:extLst>
                <a:ext uri="{FF2B5EF4-FFF2-40B4-BE49-F238E27FC236}">
                  <a16:creationId xmlns:a16="http://schemas.microsoft.com/office/drawing/2014/main" id="{74871C4D-37F7-7DC1-718A-91F62465046C}"/>
                </a:ext>
              </a:extLst>
            </p:cNvPr>
            <p:cNvGrpSpPr/>
            <p:nvPr/>
          </p:nvGrpSpPr>
          <p:grpSpPr>
            <a:xfrm>
              <a:off x="4170819" y="5869483"/>
              <a:ext cx="6494026" cy="1854637"/>
              <a:chOff x="7102316" y="5799673"/>
              <a:chExt cx="6494026" cy="1854637"/>
            </a:xfrm>
          </p:grpSpPr>
          <p:sp>
            <p:nvSpPr>
              <p:cNvPr id="13" name="Shape 10"/>
              <p:cNvSpPr/>
              <p:nvPr/>
            </p:nvSpPr>
            <p:spPr>
              <a:xfrm>
                <a:off x="7102316" y="5799673"/>
                <a:ext cx="6494026" cy="1854637"/>
              </a:xfrm>
              <a:prstGeom prst="roundRect">
                <a:avLst>
                  <a:gd name="adj" fmla="val 4649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4" name="Text 11"/>
              <p:cNvSpPr/>
              <p:nvPr/>
            </p:nvSpPr>
            <p:spPr>
              <a:xfrm>
                <a:off x="9147140" y="5988447"/>
                <a:ext cx="2501917" cy="37400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500"/>
                  </a:lnSpc>
                  <a:buNone/>
                </a:pPr>
                <a:r>
                  <a:rPr lang="en-US" sz="28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Ride Matching</a:t>
                </a:r>
                <a:endParaRPr lang="en-US" sz="2800" b="1" dirty="0"/>
              </a:p>
            </p:txBody>
          </p:sp>
        </p:grpSp>
        <p:sp>
          <p:nvSpPr>
            <p:cNvPr id="19" name="תיבת טקסט 18">
              <a:extLst>
                <a:ext uri="{FF2B5EF4-FFF2-40B4-BE49-F238E27FC236}">
                  <a16:creationId xmlns:a16="http://schemas.microsoft.com/office/drawing/2014/main" id="{E4A4DEDE-08DE-F589-93E8-8B4EEA807B24}"/>
                </a:ext>
              </a:extLst>
            </p:cNvPr>
            <p:cNvSpPr txBox="1"/>
            <p:nvPr/>
          </p:nvSpPr>
          <p:spPr>
            <a:xfrm>
              <a:off x="4596587" y="6426933"/>
              <a:ext cx="6068258" cy="83099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>
                  <a:latin typeface="Raleway" pitchFamily="2" charset="0"/>
                </a:rPr>
                <a:t>Finds an efficient match between users based on desired arrival\departure time</a:t>
              </a:r>
              <a:endParaRPr lang="he-IL" sz="2400" dirty="0">
                <a:latin typeface="Raleway" pitchFamily="2" charset="0"/>
              </a:endParaRPr>
            </a:p>
          </p:txBody>
        </p:sp>
      </p:grp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5465697-92CD-58C0-E9E2-9FB9672E3FC0}"/>
              </a:ext>
            </a:extLst>
          </p:cNvPr>
          <p:cNvSpPr txBox="1"/>
          <p:nvPr/>
        </p:nvSpPr>
        <p:spPr>
          <a:xfrm>
            <a:off x="1609732" y="4562654"/>
            <a:ext cx="464259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Raleway" pitchFamily="2" charset="0"/>
              </a:rPr>
              <a:t>Supports 3 user roles with varying permissions.</a:t>
            </a:r>
            <a:endParaRPr lang="he-IL" sz="2400" dirty="0">
              <a:latin typeface="Raleway" pitchFamily="2" charset="0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E08D1448-0404-6E4A-64DC-B7ED8FE5D63F}"/>
              </a:ext>
            </a:extLst>
          </p:cNvPr>
          <p:cNvSpPr txBox="1"/>
          <p:nvPr/>
        </p:nvSpPr>
        <p:spPr>
          <a:xfrm>
            <a:off x="7755369" y="4579968"/>
            <a:ext cx="62629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Raleway" pitchFamily="2" charset="0"/>
              </a:rPr>
              <a:t>Allows to create and join rides based on </a:t>
            </a:r>
          </a:p>
          <a:p>
            <a:pPr algn="ctr"/>
            <a:r>
              <a:rPr lang="en-US" sz="2400" dirty="0">
                <a:latin typeface="Raleway" pitchFamily="2" charset="0"/>
              </a:rPr>
              <a:t>preferred settings.</a:t>
            </a:r>
            <a:endParaRPr lang="he-IL" sz="2400" dirty="0">
              <a:latin typeface="Raleway" pitchFamily="2" charset="0"/>
            </a:endParaRPr>
          </a:p>
        </p:txBody>
      </p:sp>
      <p:pic>
        <p:nvPicPr>
          <p:cNvPr id="28" name="תמונה 27" descr="תמונה שמכילה טקסט, כתב יד, גופן, גרפיקה&#10;&#10;התיאור נוצר באופן אוטומטי">
            <a:extLst>
              <a:ext uri="{FF2B5EF4-FFF2-40B4-BE49-F238E27FC236}">
                <a16:creationId xmlns:a16="http://schemas.microsoft.com/office/drawing/2014/main" id="{ABD5CE8E-6C6B-67E9-0FC1-E4AEB5908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7" y="35152"/>
            <a:ext cx="14534146" cy="304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תמונה 35" descr="תמונה שמכילה טקסט, מפה, תרשים, קו&#10;&#10;התיאור נוצר באופן אוטומטי">
            <a:extLst>
              <a:ext uri="{FF2B5EF4-FFF2-40B4-BE49-F238E27FC236}">
                <a16:creationId xmlns:a16="http://schemas.microsoft.com/office/drawing/2014/main" id="{C135E81A-8D24-60CD-D25F-D9934D4A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53" y="-46533"/>
            <a:ext cx="7896847" cy="8227589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6BDA8F8-37F3-F2F6-A7C7-91474E5769E9}"/>
              </a:ext>
            </a:extLst>
          </p:cNvPr>
          <p:cNvSpPr txBox="1"/>
          <p:nvPr/>
        </p:nvSpPr>
        <p:spPr>
          <a:xfrm>
            <a:off x="652304" y="1685530"/>
            <a:ext cx="7897553" cy="8037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sz="2400" dirty="0">
              <a:latin typeface="Raleway" pitchFamily="2" charset="0"/>
            </a:endParaRPr>
          </a:p>
        </p:txBody>
      </p:sp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2A531318-9017-8209-C6E0-4B9718370B5A}"/>
              </a:ext>
            </a:extLst>
          </p:cNvPr>
          <p:cNvGrpSpPr/>
          <p:nvPr/>
        </p:nvGrpSpPr>
        <p:grpSpPr>
          <a:xfrm>
            <a:off x="98187" y="339212"/>
            <a:ext cx="6635365" cy="7250308"/>
            <a:chOff x="98187" y="339212"/>
            <a:chExt cx="6635365" cy="7250308"/>
          </a:xfrm>
        </p:grpSpPr>
        <p:grpSp>
          <p:nvGrpSpPr>
            <p:cNvPr id="12" name="קבוצה 11">
              <a:extLst>
                <a:ext uri="{FF2B5EF4-FFF2-40B4-BE49-F238E27FC236}">
                  <a16:creationId xmlns:a16="http://schemas.microsoft.com/office/drawing/2014/main" id="{EA52CCDD-EF58-2017-2A26-5DCBE0BCE46F}"/>
                </a:ext>
              </a:extLst>
            </p:cNvPr>
            <p:cNvGrpSpPr/>
            <p:nvPr/>
          </p:nvGrpSpPr>
          <p:grpSpPr>
            <a:xfrm>
              <a:off x="98187" y="339212"/>
              <a:ext cx="6635365" cy="7250308"/>
              <a:chOff x="7102314" y="5758430"/>
              <a:chExt cx="6494026" cy="1743778"/>
            </a:xfrm>
          </p:grpSpPr>
          <p:sp>
            <p:nvSpPr>
              <p:cNvPr id="14" name="Shape 10">
                <a:extLst>
                  <a:ext uri="{FF2B5EF4-FFF2-40B4-BE49-F238E27FC236}">
                    <a16:creationId xmlns:a16="http://schemas.microsoft.com/office/drawing/2014/main" id="{13F9947D-7572-4FBE-9EF5-30B04598B3BF}"/>
                  </a:ext>
                </a:extLst>
              </p:cNvPr>
              <p:cNvSpPr/>
              <p:nvPr/>
            </p:nvSpPr>
            <p:spPr>
              <a:xfrm>
                <a:off x="7102314" y="5758430"/>
                <a:ext cx="6494026" cy="1743778"/>
              </a:xfrm>
              <a:prstGeom prst="roundRect">
                <a:avLst>
                  <a:gd name="adj" fmla="val 4649"/>
                </a:avLst>
              </a:prstGeom>
              <a:solidFill>
                <a:srgbClr val="E1E1EA"/>
              </a:solidFill>
              <a:ln w="7620">
                <a:solidFill>
                  <a:srgbClr val="C7C7D0"/>
                </a:solidFill>
                <a:prstDash val="solid"/>
              </a:ln>
            </p:spPr>
            <p:txBody>
              <a:bodyPr/>
              <a:lstStyle/>
              <a:p>
                <a:endParaRPr lang="he-IL"/>
              </a:p>
            </p:txBody>
          </p:sp>
          <p:sp>
            <p:nvSpPr>
              <p:cNvPr id="15" name="Text 11">
                <a:extLst>
                  <a:ext uri="{FF2B5EF4-FFF2-40B4-BE49-F238E27FC236}">
                    <a16:creationId xmlns:a16="http://schemas.microsoft.com/office/drawing/2014/main" id="{D42EF198-F555-5A77-CC58-32AD4EADBE8C}"/>
                  </a:ext>
                </a:extLst>
              </p:cNvPr>
              <p:cNvSpPr/>
              <p:nvPr/>
            </p:nvSpPr>
            <p:spPr>
              <a:xfrm>
                <a:off x="9117640" y="5889451"/>
                <a:ext cx="2412630" cy="7643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>
                  <a:lnSpc>
                    <a:spcPts val="2500"/>
                  </a:lnSpc>
                  <a:buNone/>
                </a:pPr>
                <a:r>
                  <a:rPr lang="en-US" sz="280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Ride Matching</a:t>
                </a:r>
                <a:endParaRPr lang="en-US" sz="2800" b="1" dirty="0"/>
              </a:p>
            </p:txBody>
          </p:sp>
        </p:grpSp>
        <p:sp>
          <p:nvSpPr>
            <p:cNvPr id="16" name="תיבת טקסט 15">
              <a:extLst>
                <a:ext uri="{FF2B5EF4-FFF2-40B4-BE49-F238E27FC236}">
                  <a16:creationId xmlns:a16="http://schemas.microsoft.com/office/drawing/2014/main" id="{3EC86601-C22B-9240-FFE9-B552B8A96DFD}"/>
                </a:ext>
              </a:extLst>
            </p:cNvPr>
            <p:cNvSpPr txBox="1"/>
            <p:nvPr/>
          </p:nvSpPr>
          <p:spPr>
            <a:xfrm>
              <a:off x="483891" y="1501459"/>
              <a:ext cx="6249661" cy="50865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>
                <a:lnSpc>
                  <a:spcPct val="115000"/>
                </a:lnSpc>
                <a:spcAft>
                  <a:spcPts val="800"/>
                </a:spcAft>
              </a:pPr>
              <a:r>
                <a:rPr lang="en-US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The system matches passengers with drivers based on the following criteria:</a:t>
              </a:r>
            </a:p>
            <a:p>
              <a:pPr marL="342900" lvl="0" indent="-342900" algn="l" rtl="0">
                <a:lnSpc>
                  <a:spcPct val="115000"/>
                </a:lnSpc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US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For work-bound trips: No more than a 30-minute difference between the driver’s arrival time and the passenger’s desired arrival time.</a:t>
              </a:r>
            </a:p>
            <a:p>
              <a:pPr marL="342900" lvl="0" indent="-342900" algn="l" rtl="0">
                <a:lnSpc>
                  <a:spcPct val="115000"/>
                </a:lnSpc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US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For home-bound trips: No more than a 30-minute difference between the driver’s start time and the passenger’s desired start time.</a:t>
              </a:r>
            </a:p>
            <a:p>
              <a:pPr marL="342900" lvl="0" indent="-342900" algn="l" rtl="0">
                <a:lnSpc>
                  <a:spcPct val="115000"/>
                </a:lnSpc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US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The system ensures the specific passenger’s inclusion does not exceed the deviation threshold set by the driver.</a:t>
              </a:r>
            </a:p>
            <a:p>
              <a:pPr marL="342900" lvl="0" indent="-342900" algn="l" rtl="0">
                <a:lnSpc>
                  <a:spcPct val="115000"/>
                </a:lnSpc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US" dirty="0"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Whenever a passenger or rider enters their desired arrival time, the system sets the actual time 10 minutes earlier behind the scenes, to prevent potential delays and unexpected traffic jams</a:t>
              </a:r>
              <a:r>
                <a:rPr lang="en-US" sz="2000" dirty="0"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</a:rPr>
                <a:t>.</a:t>
              </a:r>
            </a:p>
          </p:txBody>
        </p:sp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BE9B2137-36E2-E082-C2A2-D4955C675D54}"/>
              </a:ext>
            </a:extLst>
          </p:cNvPr>
          <p:cNvGrpSpPr/>
          <p:nvPr/>
        </p:nvGrpSpPr>
        <p:grpSpPr>
          <a:xfrm>
            <a:off x="6329466" y="48544"/>
            <a:ext cx="8063181" cy="3222340"/>
            <a:chOff x="6329466" y="48544"/>
            <a:chExt cx="8063181" cy="3222340"/>
          </a:xfrm>
        </p:grpSpPr>
        <p:sp>
          <p:nvSpPr>
            <p:cNvPr id="33" name="תיבת טקסט 32">
              <a:extLst>
                <a:ext uri="{FF2B5EF4-FFF2-40B4-BE49-F238E27FC236}">
                  <a16:creationId xmlns:a16="http://schemas.microsoft.com/office/drawing/2014/main" id="{E0B922C1-069C-AE14-1283-4E38213F7E67}"/>
                </a:ext>
              </a:extLst>
            </p:cNvPr>
            <p:cNvSpPr txBox="1"/>
            <p:nvPr/>
          </p:nvSpPr>
          <p:spPr>
            <a:xfrm>
              <a:off x="11294680" y="167387"/>
              <a:ext cx="3040239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/>
                <a:t>First departure time: 9:00</a:t>
              </a:r>
            </a:p>
            <a:p>
              <a:r>
                <a:rPr lang="en-US" b="1" dirty="0"/>
                <a:t>Max deviation : 10 minutes</a:t>
              </a:r>
            </a:p>
          </p:txBody>
        </p:sp>
        <p:grpSp>
          <p:nvGrpSpPr>
            <p:cNvPr id="63" name="קבוצה 62">
              <a:extLst>
                <a:ext uri="{FF2B5EF4-FFF2-40B4-BE49-F238E27FC236}">
                  <a16:creationId xmlns:a16="http://schemas.microsoft.com/office/drawing/2014/main" id="{BDFC4EFB-65B4-9C2E-E27C-5F3AE34EBEEA}"/>
                </a:ext>
              </a:extLst>
            </p:cNvPr>
            <p:cNvGrpSpPr/>
            <p:nvPr/>
          </p:nvGrpSpPr>
          <p:grpSpPr>
            <a:xfrm>
              <a:off x="6329466" y="48544"/>
              <a:ext cx="8063181" cy="3222340"/>
              <a:chOff x="6329466" y="48544"/>
              <a:chExt cx="8063181" cy="3222340"/>
            </a:xfrm>
          </p:grpSpPr>
          <p:grpSp>
            <p:nvGrpSpPr>
              <p:cNvPr id="31" name="קבוצה 30">
                <a:extLst>
                  <a:ext uri="{FF2B5EF4-FFF2-40B4-BE49-F238E27FC236}">
                    <a16:creationId xmlns:a16="http://schemas.microsoft.com/office/drawing/2014/main" id="{6DC00F23-35DE-2C10-1CF6-1DE4B2BD399F}"/>
                  </a:ext>
                </a:extLst>
              </p:cNvPr>
              <p:cNvGrpSpPr/>
              <p:nvPr/>
            </p:nvGrpSpPr>
            <p:grpSpPr>
              <a:xfrm>
                <a:off x="6329466" y="2449488"/>
                <a:ext cx="3134768" cy="821396"/>
                <a:chOff x="6139543" y="2312126"/>
                <a:chExt cx="3134768" cy="800036"/>
              </a:xfrm>
            </p:grpSpPr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ED767F2E-1273-30CC-1781-4EE03A0213B2}"/>
                    </a:ext>
                  </a:extLst>
                </p:cNvPr>
                <p:cNvSpPr txBox="1"/>
                <p:nvPr/>
              </p:nvSpPr>
              <p:spPr>
                <a:xfrm>
                  <a:off x="6234072" y="2465831"/>
                  <a:ext cx="3040239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b="1" dirty="0"/>
                    <a:t>Wanted arrival time: 10:00</a:t>
                  </a:r>
                </a:p>
                <a:p>
                  <a:r>
                    <a:rPr lang="en-US" b="1" dirty="0"/>
                    <a:t>Actual arrival time: 9:50</a:t>
                  </a:r>
                  <a:endParaRPr lang="he-IL" b="1" dirty="0"/>
                </a:p>
              </p:txBody>
            </p:sp>
            <p:sp>
              <p:nvSpPr>
                <p:cNvPr id="29" name="מלבן 28">
                  <a:extLst>
                    <a:ext uri="{FF2B5EF4-FFF2-40B4-BE49-F238E27FC236}">
                      <a16:creationId xmlns:a16="http://schemas.microsoft.com/office/drawing/2014/main" id="{2FE36ED9-D86B-E817-DD06-C70E8C79F931}"/>
                    </a:ext>
                  </a:extLst>
                </p:cNvPr>
                <p:cNvSpPr/>
                <p:nvPr/>
              </p:nvSpPr>
              <p:spPr>
                <a:xfrm>
                  <a:off x="6139543" y="2312126"/>
                  <a:ext cx="3134767" cy="800036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sp>
            <p:nvSpPr>
              <p:cNvPr id="34" name="מלבן 33">
                <a:extLst>
                  <a:ext uri="{FF2B5EF4-FFF2-40B4-BE49-F238E27FC236}">
                    <a16:creationId xmlns:a16="http://schemas.microsoft.com/office/drawing/2014/main" id="{04628BCC-F6DF-B10A-177E-7C50E4CD6B9B}"/>
                  </a:ext>
                </a:extLst>
              </p:cNvPr>
              <p:cNvSpPr/>
              <p:nvPr/>
            </p:nvSpPr>
            <p:spPr>
              <a:xfrm>
                <a:off x="11257880" y="48544"/>
                <a:ext cx="3134767" cy="1127114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C0901CA8-C054-E960-E9F6-E8027A23476A}"/>
              </a:ext>
            </a:extLst>
          </p:cNvPr>
          <p:cNvSpPr txBox="1"/>
          <p:nvPr/>
        </p:nvSpPr>
        <p:spPr>
          <a:xfrm rot="19808563">
            <a:off x="7376239" y="631011"/>
            <a:ext cx="283300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Pickup time: 09: 20</a:t>
            </a:r>
          </a:p>
          <a:p>
            <a:r>
              <a:rPr lang="en-US" dirty="0"/>
              <a:t>Range of change: 9:10 – 9:30</a:t>
            </a:r>
          </a:p>
        </p:txBody>
      </p:sp>
      <p:grpSp>
        <p:nvGrpSpPr>
          <p:cNvPr id="44" name="קבוצה 43">
            <a:extLst>
              <a:ext uri="{FF2B5EF4-FFF2-40B4-BE49-F238E27FC236}">
                <a16:creationId xmlns:a16="http://schemas.microsoft.com/office/drawing/2014/main" id="{FAB8CD72-B72F-8FE6-C7C4-531E62FA5E09}"/>
              </a:ext>
            </a:extLst>
          </p:cNvPr>
          <p:cNvGrpSpPr/>
          <p:nvPr/>
        </p:nvGrpSpPr>
        <p:grpSpPr>
          <a:xfrm>
            <a:off x="7134098" y="89828"/>
            <a:ext cx="3769843" cy="1951685"/>
            <a:chOff x="7127953" y="109206"/>
            <a:chExt cx="3769843" cy="1951685"/>
          </a:xfrm>
        </p:grpSpPr>
        <p:sp>
          <p:nvSpPr>
            <p:cNvPr id="21" name="אליפסה 20">
              <a:extLst>
                <a:ext uri="{FF2B5EF4-FFF2-40B4-BE49-F238E27FC236}">
                  <a16:creationId xmlns:a16="http://schemas.microsoft.com/office/drawing/2014/main" id="{328228C0-75B1-CBCC-8842-11FD010B371E}"/>
                </a:ext>
              </a:extLst>
            </p:cNvPr>
            <p:cNvSpPr/>
            <p:nvPr/>
          </p:nvSpPr>
          <p:spPr>
            <a:xfrm>
              <a:off x="9513133" y="1146491"/>
              <a:ext cx="1384663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תיבת טקסט 39">
              <a:extLst>
                <a:ext uri="{FF2B5EF4-FFF2-40B4-BE49-F238E27FC236}">
                  <a16:creationId xmlns:a16="http://schemas.microsoft.com/office/drawing/2014/main" id="{457D8AF8-35D4-D35A-9ED2-9F84D0A8D3C2}"/>
                </a:ext>
              </a:extLst>
            </p:cNvPr>
            <p:cNvSpPr txBox="1"/>
            <p:nvPr/>
          </p:nvSpPr>
          <p:spPr>
            <a:xfrm rot="19840974">
              <a:off x="7127953" y="347522"/>
              <a:ext cx="2295589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Arrival time: 10: 00</a:t>
              </a:r>
            </a:p>
            <a:p>
              <a:r>
                <a:rPr lang="en-US" dirty="0"/>
                <a:t>Overhead: 5 minutes</a:t>
              </a:r>
            </a:p>
          </p:txBody>
        </p:sp>
        <p:sp>
          <p:nvSpPr>
            <p:cNvPr id="43" name="בועת דיבור: מלבן 42">
              <a:extLst>
                <a:ext uri="{FF2B5EF4-FFF2-40B4-BE49-F238E27FC236}">
                  <a16:creationId xmlns:a16="http://schemas.microsoft.com/office/drawing/2014/main" id="{2E988D9C-D10C-B8EF-8AD4-5D1690CB77EC}"/>
                </a:ext>
              </a:extLst>
            </p:cNvPr>
            <p:cNvSpPr/>
            <p:nvPr/>
          </p:nvSpPr>
          <p:spPr>
            <a:xfrm rot="19914583" flipH="1">
              <a:off x="7170658" y="109206"/>
              <a:ext cx="3023959" cy="1447780"/>
            </a:xfrm>
            <a:prstGeom prst="wedgeRectCallou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D7B1AA07-BC69-9C7F-7380-0B0E6E4DE5B4}"/>
              </a:ext>
            </a:extLst>
          </p:cNvPr>
          <p:cNvSpPr txBox="1"/>
          <p:nvPr/>
        </p:nvSpPr>
        <p:spPr>
          <a:xfrm>
            <a:off x="11213498" y="704224"/>
            <a:ext cx="277545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current departure time:</a:t>
            </a:r>
          </a:p>
          <a:p>
            <a:endParaRPr lang="en-US" b="1" dirty="0"/>
          </a:p>
        </p:txBody>
      </p:sp>
      <p:grpSp>
        <p:nvGrpSpPr>
          <p:cNvPr id="52" name="קבוצה 51">
            <a:extLst>
              <a:ext uri="{FF2B5EF4-FFF2-40B4-BE49-F238E27FC236}">
                <a16:creationId xmlns:a16="http://schemas.microsoft.com/office/drawing/2014/main" id="{8DD67882-82EE-328B-34B0-38BFEB545EA7}"/>
              </a:ext>
            </a:extLst>
          </p:cNvPr>
          <p:cNvGrpSpPr/>
          <p:nvPr/>
        </p:nvGrpSpPr>
        <p:grpSpPr>
          <a:xfrm>
            <a:off x="9971314" y="4929349"/>
            <a:ext cx="4218666" cy="926941"/>
            <a:chOff x="10284652" y="4231482"/>
            <a:chExt cx="4218665" cy="926941"/>
          </a:xfrm>
        </p:grpSpPr>
        <p:sp>
          <p:nvSpPr>
            <p:cNvPr id="47" name="אליפסה 46">
              <a:extLst>
                <a:ext uri="{FF2B5EF4-FFF2-40B4-BE49-F238E27FC236}">
                  <a16:creationId xmlns:a16="http://schemas.microsoft.com/office/drawing/2014/main" id="{DD40606C-DD7C-8012-063E-DBA87E30EEB2}"/>
                </a:ext>
              </a:extLst>
            </p:cNvPr>
            <p:cNvSpPr/>
            <p:nvPr/>
          </p:nvSpPr>
          <p:spPr>
            <a:xfrm>
              <a:off x="10284652" y="4244023"/>
              <a:ext cx="1384663" cy="9144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בועת דיבור: מלבן 48">
              <a:extLst>
                <a:ext uri="{FF2B5EF4-FFF2-40B4-BE49-F238E27FC236}">
                  <a16:creationId xmlns:a16="http://schemas.microsoft.com/office/drawing/2014/main" id="{960E767A-473E-CB65-B69E-8B9BB792D485}"/>
                </a:ext>
              </a:extLst>
            </p:cNvPr>
            <p:cNvSpPr/>
            <p:nvPr/>
          </p:nvSpPr>
          <p:spPr>
            <a:xfrm rot="16200000" flipH="1" flipV="1">
              <a:off x="12803407" y="3508722"/>
              <a:ext cx="914400" cy="2359920"/>
            </a:xfrm>
            <a:prstGeom prst="wedgeRectCallou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תיבת טקסט 49">
              <a:extLst>
                <a:ext uri="{FF2B5EF4-FFF2-40B4-BE49-F238E27FC236}">
                  <a16:creationId xmlns:a16="http://schemas.microsoft.com/office/drawing/2014/main" id="{E051F101-B7AD-4E60-2E4A-0CF223E82681}"/>
                </a:ext>
              </a:extLst>
            </p:cNvPr>
            <p:cNvSpPr txBox="1"/>
            <p:nvPr/>
          </p:nvSpPr>
          <p:spPr>
            <a:xfrm>
              <a:off x="12207728" y="4283018"/>
              <a:ext cx="2295589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dirty="0"/>
                <a:t>Arrival time: 10: 00</a:t>
              </a:r>
            </a:p>
            <a:p>
              <a:r>
                <a:rPr lang="en-US" dirty="0"/>
                <a:t>Overhead: 10 minutes</a:t>
              </a:r>
            </a:p>
          </p:txBody>
        </p:sp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10E0A840-0784-A6AE-7064-93843519FC3B}"/>
              </a:ext>
            </a:extLst>
          </p:cNvPr>
          <p:cNvGrpSpPr/>
          <p:nvPr/>
        </p:nvGrpSpPr>
        <p:grpSpPr>
          <a:xfrm>
            <a:off x="10047993" y="3854960"/>
            <a:ext cx="3280776" cy="3174760"/>
            <a:chOff x="10681976" y="3199914"/>
            <a:chExt cx="3280776" cy="3174760"/>
          </a:xfrm>
        </p:grpSpPr>
        <p:cxnSp>
          <p:nvCxnSpPr>
            <p:cNvPr id="55" name="מחבר ישר 54">
              <a:extLst>
                <a:ext uri="{FF2B5EF4-FFF2-40B4-BE49-F238E27FC236}">
                  <a16:creationId xmlns:a16="http://schemas.microsoft.com/office/drawing/2014/main" id="{8DB1BBA0-2AD6-904F-CAD7-B9C106DBCF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45529" y="3270884"/>
              <a:ext cx="2509994" cy="310379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מחבר ישר 55">
              <a:extLst>
                <a:ext uri="{FF2B5EF4-FFF2-40B4-BE49-F238E27FC236}">
                  <a16:creationId xmlns:a16="http://schemas.microsoft.com/office/drawing/2014/main" id="{FA9DD917-8E9B-BF6F-41EF-1B811E639D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81976" y="3199914"/>
              <a:ext cx="3280776" cy="317476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10CAB353-658B-E7FA-889A-984FFEEE2ABB}"/>
              </a:ext>
            </a:extLst>
          </p:cNvPr>
          <p:cNvSpPr txBox="1"/>
          <p:nvPr/>
        </p:nvSpPr>
        <p:spPr>
          <a:xfrm>
            <a:off x="13823544" y="719054"/>
            <a:ext cx="646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8:55</a:t>
            </a:r>
            <a:endParaRPr lang="he-IL" dirty="0"/>
          </a:p>
        </p:txBody>
      </p: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1310D924-BC38-9FD2-84F8-126823ECA746}"/>
              </a:ext>
            </a:extLst>
          </p:cNvPr>
          <p:cNvSpPr txBox="1"/>
          <p:nvPr/>
        </p:nvSpPr>
        <p:spPr>
          <a:xfrm>
            <a:off x="13823544" y="719054"/>
            <a:ext cx="6462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8:45</a:t>
            </a:r>
            <a:endParaRPr lang="he-I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0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65" grpId="0"/>
      <p:bldP spid="65" grpId="1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927378"/>
            <a:ext cx="7346037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Non-Functional Requirements</a:t>
            </a:r>
            <a:endParaRPr lang="en-US" sz="4150" dirty="0"/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799EAD73-DBB2-E4E6-EB31-3077C1B90919}"/>
              </a:ext>
            </a:extLst>
          </p:cNvPr>
          <p:cNvGrpSpPr/>
          <p:nvPr/>
        </p:nvGrpSpPr>
        <p:grpSpPr>
          <a:xfrm>
            <a:off x="4730591" y="1905476"/>
            <a:ext cx="4208872" cy="2719625"/>
            <a:chOff x="4730591" y="1905476"/>
            <a:chExt cx="4208872" cy="2719625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0591" y="1905476"/>
              <a:ext cx="528638" cy="52863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4730591" y="2645569"/>
              <a:ext cx="2643426" cy="330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Scalability</a:t>
              </a:r>
              <a:endParaRPr lang="en-US" sz="2050" b="1" dirty="0"/>
            </a:p>
          </p:txBody>
        </p:sp>
        <p:sp>
          <p:nvSpPr>
            <p:cNvPr id="9" name="Text 4"/>
            <p:cNvSpPr/>
            <p:nvPr/>
          </p:nvSpPr>
          <p:spPr>
            <a:xfrm>
              <a:off x="4730591" y="3102769"/>
              <a:ext cx="4208872" cy="152233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lvl="0" indent="-342900" algn="l" rtl="0">
                <a:lnSpc>
                  <a:spcPct val="115000"/>
                </a:lnSpc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US" sz="16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 system should support the addition of new organizations without significant reconfiguration.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6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It must scale to accommodate increasing users within an organization</a:t>
              </a: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D05FFC2A-E488-2B55-4149-877327013563}"/>
              </a:ext>
            </a:extLst>
          </p:cNvPr>
          <p:cNvGrpSpPr/>
          <p:nvPr/>
        </p:nvGrpSpPr>
        <p:grpSpPr>
          <a:xfrm>
            <a:off x="740093" y="4751903"/>
            <a:ext cx="3673316" cy="2960339"/>
            <a:chOff x="740093" y="4751903"/>
            <a:chExt cx="3673316" cy="2960339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093" y="4751903"/>
              <a:ext cx="528638" cy="528638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740093" y="5491996"/>
              <a:ext cx="2643426" cy="330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Performance</a:t>
              </a:r>
              <a:endParaRPr lang="en-US" sz="2050" b="1" dirty="0"/>
            </a:p>
          </p:txBody>
        </p:sp>
        <p:sp>
          <p:nvSpPr>
            <p:cNvPr id="12" name="Text 6"/>
            <p:cNvSpPr/>
            <p:nvPr/>
          </p:nvSpPr>
          <p:spPr>
            <a:xfrm>
              <a:off x="740093" y="5949196"/>
              <a:ext cx="3673316" cy="176304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285750" indent="-285750" algn="l">
                <a:lnSpc>
                  <a:spcPts val="2650"/>
                </a:lnSpc>
                <a:buFont typeface="Courier New" panose="02070309020205020404" pitchFamily="49" charset="0"/>
                <a:buChar char="o"/>
              </a:pPr>
              <a:r>
                <a:rPr lang="en-US" sz="16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Handles up to 10,000 users simultaneously </a:t>
              </a:r>
            </a:p>
            <a:p>
              <a:pPr marL="285750" indent="-285750" algn="l">
                <a:lnSpc>
                  <a:spcPts val="2650"/>
                </a:lnSpc>
                <a:buFont typeface="Courier New" panose="02070309020205020404" pitchFamily="49" charset="0"/>
                <a:buChar char="o"/>
              </a:pPr>
              <a:r>
                <a:rPr lang="en-US" sz="16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Ride matching queries should complete up to 2 second in 95% of cases. </a:t>
              </a:r>
            </a:p>
            <a:p>
              <a:pPr marL="285750" indent="-285750" algn="l">
                <a:lnSpc>
                  <a:spcPts val="2650"/>
                </a:lnSpc>
                <a:buFont typeface="Courier New" panose="02070309020205020404" pitchFamily="49" charset="0"/>
                <a:buChar char="o"/>
              </a:pPr>
              <a:endPara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285750" indent="-285750" algn="l">
                <a:lnSpc>
                  <a:spcPts val="2650"/>
                </a:lnSpc>
                <a:buFont typeface="Courier New" panose="02070309020205020404" pitchFamily="49" charset="0"/>
                <a:buChar char="o"/>
              </a:pPr>
              <a:endPara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endParaRPr>
            </a:p>
            <a:p>
              <a:pPr marL="285750" indent="-285750" algn="l">
                <a:lnSpc>
                  <a:spcPts val="2650"/>
                </a:lnSpc>
                <a:buFont typeface="Courier New" panose="02070309020205020404" pitchFamily="49" charset="0"/>
                <a:buChar char="o"/>
              </a:pPr>
              <a:endParaRPr lang="en-US" sz="1650" dirty="0"/>
            </a:p>
          </p:txBody>
        </p:sp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C6D009E5-9F97-3B94-2507-7C8143A60287}"/>
              </a:ext>
            </a:extLst>
          </p:cNvPr>
          <p:cNvGrpSpPr/>
          <p:nvPr/>
        </p:nvGrpSpPr>
        <p:grpSpPr>
          <a:xfrm>
            <a:off x="4730591" y="4751903"/>
            <a:ext cx="4208872" cy="2550319"/>
            <a:chOff x="4730591" y="4751903"/>
            <a:chExt cx="4208872" cy="2550319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0591" y="4751903"/>
              <a:ext cx="528638" cy="52863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4730591" y="5491996"/>
              <a:ext cx="2643426" cy="3303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50" b="1" dirty="0">
                  <a:solidFill>
                    <a:srgbClr val="3C3939"/>
                  </a:solidFill>
                  <a:latin typeface="Raleway" pitchFamily="34" charset="0"/>
                  <a:ea typeface="Raleway" pitchFamily="34" charset="-122"/>
                  <a:cs typeface="Raleway" pitchFamily="34" charset="-120"/>
                </a:rPr>
                <a:t>Availability</a:t>
              </a:r>
              <a:endParaRPr lang="en-US" sz="2050" b="1" dirty="0"/>
            </a:p>
          </p:txBody>
        </p:sp>
        <p:sp>
          <p:nvSpPr>
            <p:cNvPr id="15" name="Text 8"/>
            <p:cNvSpPr/>
            <p:nvPr/>
          </p:nvSpPr>
          <p:spPr>
            <a:xfrm>
              <a:off x="4730591" y="5949196"/>
              <a:ext cx="4208872" cy="13530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lvl="0" algn="l" rtl="0">
                <a:lnSpc>
                  <a:spcPct val="115000"/>
                </a:lnSpc>
                <a:spcAft>
                  <a:spcPts val="800"/>
                </a:spcAft>
              </a:pPr>
              <a:r>
                <a:rPr lang="en-US" sz="1650" dirty="0">
                  <a:solidFill>
                    <a:srgbClr val="3C3939"/>
                  </a:solidFill>
                  <a:latin typeface="Roboto" pitchFamily="34" charset="0"/>
                  <a:ea typeface="Roboto" pitchFamily="34" charset="-122"/>
                  <a:cs typeface="Roboto" pitchFamily="34" charset="-120"/>
                </a:rPr>
                <a:t>The system must be available 99.9% of the time, with scheduled maintenance during off-peak hours.</a:t>
              </a:r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B8A691F3-503D-E765-767B-DA71A997FBCF}"/>
              </a:ext>
            </a:extLst>
          </p:cNvPr>
          <p:cNvGrpSpPr/>
          <p:nvPr/>
        </p:nvGrpSpPr>
        <p:grpSpPr>
          <a:xfrm>
            <a:off x="478751" y="1731169"/>
            <a:ext cx="3934658" cy="2386370"/>
            <a:chOff x="478751" y="1731169"/>
            <a:chExt cx="3934658" cy="2386370"/>
          </a:xfrm>
        </p:grpSpPr>
        <p:grpSp>
          <p:nvGrpSpPr>
            <p:cNvPr id="17" name="קבוצה 16">
              <a:extLst>
                <a:ext uri="{FF2B5EF4-FFF2-40B4-BE49-F238E27FC236}">
                  <a16:creationId xmlns:a16="http://schemas.microsoft.com/office/drawing/2014/main" id="{B787903E-6AE1-AA85-0799-62E353FE3165}"/>
                </a:ext>
              </a:extLst>
            </p:cNvPr>
            <p:cNvGrpSpPr/>
            <p:nvPr/>
          </p:nvGrpSpPr>
          <p:grpSpPr>
            <a:xfrm>
              <a:off x="740093" y="2645569"/>
              <a:ext cx="3673316" cy="1471970"/>
              <a:chOff x="740093" y="2645569"/>
              <a:chExt cx="3673316" cy="1471970"/>
            </a:xfrm>
          </p:grpSpPr>
          <p:sp>
            <p:nvSpPr>
              <p:cNvPr id="5" name="Text 1"/>
              <p:cNvSpPr/>
              <p:nvPr/>
            </p:nvSpPr>
            <p:spPr>
              <a:xfrm>
                <a:off x="740093" y="2645569"/>
                <a:ext cx="2643426" cy="33039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600"/>
                  </a:lnSpc>
                  <a:buNone/>
                </a:pPr>
                <a:r>
                  <a:rPr lang="en-US" sz="2050" b="1" dirty="0">
                    <a:solidFill>
                      <a:srgbClr val="3C3939"/>
                    </a:solidFill>
                    <a:latin typeface="Raleway" pitchFamily="34" charset="0"/>
                    <a:ea typeface="Raleway" pitchFamily="34" charset="-122"/>
                    <a:cs typeface="Raleway" pitchFamily="34" charset="-120"/>
                  </a:rPr>
                  <a:t>Usability</a:t>
                </a:r>
                <a:endParaRPr lang="en-US" sz="2050" b="1" dirty="0"/>
              </a:p>
            </p:txBody>
          </p:sp>
          <p:sp>
            <p:nvSpPr>
              <p:cNvPr id="6" name="Text 2"/>
              <p:cNvSpPr/>
              <p:nvPr/>
            </p:nvSpPr>
            <p:spPr>
              <a:xfrm>
                <a:off x="740093" y="3102769"/>
                <a:ext cx="3673316" cy="101477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l" rtl="0"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en-US" sz="1650" dirty="0">
                    <a:solidFill>
                      <a:srgbClr val="3C3939"/>
                    </a:solidFill>
                    <a:latin typeface="Roboto" pitchFamily="34" charset="0"/>
                    <a:ea typeface="Roboto" pitchFamily="34" charset="-122"/>
                    <a:cs typeface="Roboto" pitchFamily="34" charset="-120"/>
                  </a:rPr>
                  <a:t>The Android app should be intuitive, with a clean and responsive interface.</a:t>
                </a:r>
              </a:p>
            </p:txBody>
          </p:sp>
        </p:grpSp>
        <p:pic>
          <p:nvPicPr>
            <p:cNvPr id="21" name="גרפיקה 20" descr="מחוות הקשה כפולה קו מיתאר">
              <a:extLst>
                <a:ext uri="{FF2B5EF4-FFF2-40B4-BE49-F238E27FC236}">
                  <a16:creationId xmlns:a16="http://schemas.microsoft.com/office/drawing/2014/main" id="{575AB18E-0032-84F0-267D-A0D87EEF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751" y="1731169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19251" y="313583"/>
            <a:ext cx="7574280" cy="723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Design: Architecture</a:t>
            </a:r>
            <a:endParaRPr lang="en-US" sz="4300" dirty="0"/>
          </a:p>
        </p:txBody>
      </p: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34DEE118-8428-9E71-8BA8-0EA88FE68769}"/>
              </a:ext>
            </a:extLst>
          </p:cNvPr>
          <p:cNvGrpSpPr/>
          <p:nvPr/>
        </p:nvGrpSpPr>
        <p:grpSpPr>
          <a:xfrm>
            <a:off x="3119251" y="2197486"/>
            <a:ext cx="8097443" cy="5751112"/>
            <a:chOff x="0" y="0"/>
            <a:chExt cx="5372100" cy="3448050"/>
          </a:xfrm>
        </p:grpSpPr>
        <p:grpSp>
          <p:nvGrpSpPr>
            <p:cNvPr id="21" name="קבוצה 20">
              <a:extLst>
                <a:ext uri="{FF2B5EF4-FFF2-40B4-BE49-F238E27FC236}">
                  <a16:creationId xmlns:a16="http://schemas.microsoft.com/office/drawing/2014/main" id="{6F55D2E7-D9E0-C42A-AB08-914FC414BB9D}"/>
                </a:ext>
              </a:extLst>
            </p:cNvPr>
            <p:cNvGrpSpPr/>
            <p:nvPr/>
          </p:nvGrpSpPr>
          <p:grpSpPr>
            <a:xfrm>
              <a:off x="0" y="0"/>
              <a:ext cx="5372100" cy="3448050"/>
              <a:chOff x="0" y="0"/>
              <a:chExt cx="5372100" cy="3448050"/>
            </a:xfrm>
          </p:grpSpPr>
          <p:grpSp>
            <p:nvGrpSpPr>
              <p:cNvPr id="24" name="קבוצה 23">
                <a:extLst>
                  <a:ext uri="{FF2B5EF4-FFF2-40B4-BE49-F238E27FC236}">
                    <a16:creationId xmlns:a16="http://schemas.microsoft.com/office/drawing/2014/main" id="{882C8383-E9A9-FBA4-3578-739C3FE8D405}"/>
                  </a:ext>
                </a:extLst>
              </p:cNvPr>
              <p:cNvGrpSpPr/>
              <p:nvPr/>
            </p:nvGrpSpPr>
            <p:grpSpPr>
              <a:xfrm>
                <a:off x="0" y="0"/>
                <a:ext cx="5372100" cy="3448050"/>
                <a:chOff x="0" y="0"/>
                <a:chExt cx="6242050" cy="4337050"/>
              </a:xfrm>
            </p:grpSpPr>
            <p:grpSp>
              <p:nvGrpSpPr>
                <p:cNvPr id="26" name="קבוצה 25">
                  <a:extLst>
                    <a:ext uri="{FF2B5EF4-FFF2-40B4-BE49-F238E27FC236}">
                      <a16:creationId xmlns:a16="http://schemas.microsoft.com/office/drawing/2014/main" id="{22A54650-C64A-F19C-BB9E-2B0C687E470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242050" cy="4217241"/>
                  <a:chOff x="0" y="0"/>
                  <a:chExt cx="6242050" cy="4217241"/>
                </a:xfrm>
              </p:grpSpPr>
              <p:grpSp>
                <p:nvGrpSpPr>
                  <p:cNvPr id="29" name="קבוצה 28">
                    <a:extLst>
                      <a:ext uri="{FF2B5EF4-FFF2-40B4-BE49-F238E27FC236}">
                        <a16:creationId xmlns:a16="http://schemas.microsoft.com/office/drawing/2014/main" id="{2B71F97E-9FF4-A889-BAC9-868557B6D8A7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100601" cy="1587499"/>
                    <a:chOff x="0" y="0"/>
                    <a:chExt cx="6100601" cy="1587500"/>
                  </a:xfrm>
                </p:grpSpPr>
                <p:grpSp>
                  <p:nvGrpSpPr>
                    <p:cNvPr id="32" name="קבוצה 31">
                      <a:extLst>
                        <a:ext uri="{FF2B5EF4-FFF2-40B4-BE49-F238E27FC236}">
                          <a16:creationId xmlns:a16="http://schemas.microsoft.com/office/drawing/2014/main" id="{716E28BB-010D-52DA-4C2C-3E298A7EF5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1257300" cy="1568450"/>
                      <a:chOff x="0" y="0"/>
                      <a:chExt cx="1257300" cy="1568450"/>
                    </a:xfrm>
                  </p:grpSpPr>
                  <p:sp>
                    <p:nvSpPr>
                      <p:cNvPr id="40" name="תיבת טקסט 24">
                        <a:extLst>
                          <a:ext uri="{FF2B5EF4-FFF2-40B4-BE49-F238E27FC236}">
                            <a16:creationId xmlns:a16="http://schemas.microsoft.com/office/drawing/2014/main" id="{4A014748-27A4-346B-BE3E-CFD0EEB85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0050" y="1257300"/>
                        <a:ext cx="610779" cy="3111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1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r" rtl="1">
                          <a:lnSpc>
                            <a:spcPct val="115000"/>
                          </a:lnSpc>
                          <a:spcAft>
                            <a:spcPts val="800"/>
                          </a:spcAft>
                        </a:pPr>
                        <a:r>
                          <a:rPr lang="en-US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Aptos" panose="020B0004020202020204" pitchFamily="34" charset="0"/>
                          </a:rPr>
                          <a:t>user</a:t>
                        </a:r>
                      </a:p>
                    </p:txBody>
                  </p:sp>
                  <p:pic>
                    <p:nvPicPr>
                      <p:cNvPr id="41" name="תמונה 40" descr="תמונה שמכילה פני אדם, ציור, איור, לבוש&#10;&#10;התיאור נוצר באופן אוטומטי">
                        <a:extLst>
                          <a:ext uri="{FF2B5EF4-FFF2-40B4-BE49-F238E27FC236}">
                            <a16:creationId xmlns:a16="http://schemas.microsoft.com/office/drawing/2014/main" id="{BA121FF2-DE8F-21F3-2C66-6F7EFEDC05E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57300" cy="12573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" name="קבוצה 32">
                      <a:extLst>
                        <a:ext uri="{FF2B5EF4-FFF2-40B4-BE49-F238E27FC236}">
                          <a16:creationId xmlns:a16="http://schemas.microsoft.com/office/drawing/2014/main" id="{19B4C9C2-0661-0A94-CF6D-B16335E723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9800" y="38100"/>
                      <a:ext cx="1244600" cy="1549400"/>
                      <a:chOff x="0" y="0"/>
                      <a:chExt cx="1244600" cy="1549400"/>
                    </a:xfrm>
                  </p:grpSpPr>
                  <p:pic>
                    <p:nvPicPr>
                      <p:cNvPr id="38" name="תמונה 37" descr="תמונה שמכילה טקסט, צילום מסך, סרט מצויר, עיצוב&#10;&#10;התיאור נוצר באופן אוטומטי">
                        <a:extLst>
                          <a:ext uri="{FF2B5EF4-FFF2-40B4-BE49-F238E27FC236}">
                            <a16:creationId xmlns:a16="http://schemas.microsoft.com/office/drawing/2014/main" id="{81A6F115-0ED9-31E9-A369-8A523ACB828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4600" cy="124460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9" name="תיבת טקסט 24">
                        <a:extLst>
                          <a:ext uri="{FF2B5EF4-FFF2-40B4-BE49-F238E27FC236}">
                            <a16:creationId xmlns:a16="http://schemas.microsoft.com/office/drawing/2014/main" id="{30590EAF-3897-9686-A5EC-C192B42D1D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7000" y="1238250"/>
                        <a:ext cx="971550" cy="3111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1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r" rtl="1">
                          <a:lnSpc>
                            <a:spcPct val="115000"/>
                          </a:lnSpc>
                          <a:spcAft>
                            <a:spcPts val="800"/>
                          </a:spcAft>
                        </a:pPr>
                        <a:r>
                          <a:rPr lang="en-US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Aptos" panose="020B0004020202020204" pitchFamily="34" charset="0"/>
                          </a:rPr>
                          <a:t>Mobile app</a:t>
                        </a:r>
                      </a:p>
                    </p:txBody>
                  </p:sp>
                </p:grpSp>
                <p:cxnSp>
                  <p:nvCxnSpPr>
                    <p:cNvPr id="34" name="מחבר חץ ישר 33">
                      <a:extLst>
                        <a:ext uri="{FF2B5EF4-FFF2-40B4-BE49-F238E27FC236}">
                          <a16:creationId xmlns:a16="http://schemas.microsoft.com/office/drawing/2014/main" id="{E72DAD44-94AD-E66F-18BA-82DF880D58E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333500" y="673100"/>
                      <a:ext cx="850900" cy="635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קבוצה 34">
                      <a:extLst>
                        <a:ext uri="{FF2B5EF4-FFF2-40B4-BE49-F238E27FC236}">
                          <a16:creationId xmlns:a16="http://schemas.microsoft.com/office/drawing/2014/main" id="{58AC8AF4-EBA3-61D9-C640-CE163161E6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84286" y="6350"/>
                      <a:ext cx="2116315" cy="1454150"/>
                      <a:chOff x="-282914" y="0"/>
                      <a:chExt cx="2116315" cy="1454150"/>
                    </a:xfrm>
                  </p:grpSpPr>
                  <p:pic>
                    <p:nvPicPr>
                      <p:cNvPr id="36" name="תמונה 35" descr="תמונה שמכילה צילום מסך, עיצוב, צבעוני&#10;&#10;התיאור נוצר באופן אוטומטי">
                        <a:extLst>
                          <a:ext uri="{FF2B5EF4-FFF2-40B4-BE49-F238E27FC236}">
                            <a16:creationId xmlns:a16="http://schemas.microsoft.com/office/drawing/2014/main" id="{76DFE9EC-C7F4-8C02-4020-5D64D49DA7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952" r="1838" b="8272"/>
                      <a:stretch/>
                    </p:blipFill>
                    <p:spPr bwMode="auto">
                      <a:xfrm>
                        <a:off x="38100" y="0"/>
                        <a:ext cx="1356360" cy="1212850"/>
                      </a:xfrm>
                      <a:prstGeom prst="rect">
                        <a:avLst/>
                      </a:prstGeom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7" name="תיבת טקסט 24">
                        <a:extLst>
                          <a:ext uri="{FF2B5EF4-FFF2-40B4-BE49-F238E27FC236}">
                            <a16:creationId xmlns:a16="http://schemas.microsoft.com/office/drawing/2014/main" id="{FC600F58-5781-EEC0-881B-9FA61E7648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282914" y="1130300"/>
                        <a:ext cx="2116315" cy="323850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1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r" rtl="1">
                          <a:lnSpc>
                            <a:spcPct val="115000"/>
                          </a:lnSpc>
                          <a:spcAft>
                            <a:spcPts val="800"/>
                          </a:spcAft>
                        </a:pPr>
                        <a:r>
                          <a:rPr lang="en-US" sz="1200">
                            <a:effectLst/>
                            <a:latin typeface="Aptos" panose="020B0004020202020204" pitchFamily="34" charset="0"/>
                            <a:ea typeface="Aptos" panose="020B0004020202020204" pitchFamily="34" charset="0"/>
                            <a:cs typeface="Aptos" panose="020B0004020202020204" pitchFamily="34" charset="0"/>
                          </a:rPr>
                          <a:t>Server-Side Backend</a:t>
                        </a:r>
                      </a:p>
                    </p:txBody>
                  </p:sp>
                </p:grpSp>
              </p:grpSp>
              <p:pic>
                <p:nvPicPr>
                  <p:cNvPr id="30" name="תמונה 29" descr="תמונה שמכילה אומנות קליפיפם, אמוטיקון, סמיילי, חיוך&#10;&#10;התיאור נוצר באופן אוטומטי">
                    <a:extLst>
                      <a:ext uri="{FF2B5EF4-FFF2-40B4-BE49-F238E27FC236}">
                        <a16:creationId xmlns:a16="http://schemas.microsoft.com/office/drawing/2014/main" id="{8AD4C559-0C1E-A09D-3A41-3274CB6092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019" t="12523" r="3942" b="20442"/>
                  <a:stretch/>
                </p:blipFill>
                <p:spPr bwMode="auto">
                  <a:xfrm>
                    <a:off x="3822700" y="2590800"/>
                    <a:ext cx="2419350" cy="115570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31" name="תיבת טקסט 24">
                    <a:extLst>
                      <a:ext uri="{FF2B5EF4-FFF2-40B4-BE49-F238E27FC236}">
                        <a16:creationId xmlns:a16="http://schemas.microsoft.com/office/drawing/2014/main" id="{0AFCA147-B05C-FAB4-CF88-6C6CF0771F87}"/>
                      </a:ext>
                    </a:extLst>
                  </p:cNvPr>
                  <p:cNvSpPr txBox="1"/>
                  <p:nvPr/>
                </p:nvSpPr>
                <p:spPr>
                  <a:xfrm>
                    <a:off x="4102100" y="3797299"/>
                    <a:ext cx="1828799" cy="419942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1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r" rtl="1">
                      <a:lnSpc>
                        <a:spcPct val="115000"/>
                      </a:lnSpc>
                      <a:spcAft>
                        <a:spcPts val="800"/>
                      </a:spcAft>
                    </a:pPr>
                    <a:r>
                      <a:rPr lang="en-US" sz="12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ptos" panose="020B0004020202020204" pitchFamily="34" charset="0"/>
                      </a:rPr>
                      <a:t>Waze/Google Maps API</a:t>
                    </a:r>
                  </a:p>
                </p:txBody>
              </p:sp>
            </p:grpSp>
            <p:pic>
              <p:nvPicPr>
                <p:cNvPr id="27" name="תמונה 26" descr="תמונה שמכילה צילום מסך, לוגו, כחול חשמלי, עיגול&#10;&#10;התיאור נוצר באופן אוטומטי">
                  <a:extLst>
                    <a:ext uri="{FF2B5EF4-FFF2-40B4-BE49-F238E27FC236}">
                      <a16:creationId xmlns:a16="http://schemas.microsoft.com/office/drawing/2014/main" id="{F05BE0D8-D05D-8E13-F4CB-44C4E116A3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4450" y="2260600"/>
                  <a:ext cx="1244600" cy="1725295"/>
                </a:xfrm>
                <a:prstGeom prst="rect">
                  <a:avLst/>
                </a:prstGeom>
              </p:spPr>
            </p:pic>
            <p:sp>
              <p:nvSpPr>
                <p:cNvPr id="28" name="תיבת טקסט 24">
                  <a:extLst>
                    <a:ext uri="{FF2B5EF4-FFF2-40B4-BE49-F238E27FC236}">
                      <a16:creationId xmlns:a16="http://schemas.microsoft.com/office/drawing/2014/main" id="{7A7C7913-3271-68EB-EACD-2BCD8701CCC4}"/>
                    </a:ext>
                  </a:extLst>
                </p:cNvPr>
                <p:cNvSpPr txBox="1"/>
                <p:nvPr/>
              </p:nvSpPr>
              <p:spPr>
                <a:xfrm>
                  <a:off x="641350" y="4013200"/>
                  <a:ext cx="1828800" cy="323850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1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rtl="1">
                    <a:lnSpc>
                      <a:spcPct val="115000"/>
                    </a:lnSpc>
                    <a:spcAft>
                      <a:spcPts val="800"/>
                    </a:spcAft>
                  </a:pPr>
                  <a:r>
                    <a:rPr lang="en-US" sz="1200">
                      <a:effectLst/>
                      <a:latin typeface="Aptos" panose="020B0004020202020204" pitchFamily="34" charset="0"/>
                      <a:ea typeface="Aptos" panose="020B0004020202020204" pitchFamily="34" charset="0"/>
                      <a:cs typeface="Aptos" panose="020B0004020202020204" pitchFamily="34" charset="0"/>
                    </a:rPr>
                    <a:t>Data Base</a:t>
                  </a:r>
                </a:p>
              </p:txBody>
            </p:sp>
          </p:grpSp>
          <p:cxnSp>
            <p:nvCxnSpPr>
              <p:cNvPr id="25" name="מחבר חץ ישר 24">
                <a:extLst>
                  <a:ext uri="{FF2B5EF4-FFF2-40B4-BE49-F238E27FC236}">
                    <a16:creationId xmlns:a16="http://schemas.microsoft.com/office/drawing/2014/main" id="{04E8170E-5DA4-3571-747F-20FB9840FC89}"/>
                  </a:ext>
                </a:extLst>
              </p:cNvPr>
              <p:cNvCxnSpPr/>
              <p:nvPr/>
            </p:nvCxnSpPr>
            <p:spPr>
              <a:xfrm flipV="1">
                <a:off x="2349500" y="742950"/>
                <a:ext cx="1555750" cy="10795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מחבר חץ ישר 21">
              <a:extLst>
                <a:ext uri="{FF2B5EF4-FFF2-40B4-BE49-F238E27FC236}">
                  <a16:creationId xmlns:a16="http://schemas.microsoft.com/office/drawing/2014/main" id="{4F9A1383-6D1B-7412-4C68-6597D125DD1E}"/>
                </a:ext>
              </a:extLst>
            </p:cNvPr>
            <p:cNvCxnSpPr/>
            <p:nvPr/>
          </p:nvCxnSpPr>
          <p:spPr>
            <a:xfrm flipV="1">
              <a:off x="4311650" y="1149350"/>
              <a:ext cx="6350" cy="8001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מחבר חץ ישר 22">
              <a:extLst>
                <a:ext uri="{FF2B5EF4-FFF2-40B4-BE49-F238E27FC236}">
                  <a16:creationId xmlns:a16="http://schemas.microsoft.com/office/drawing/2014/main" id="{AD141F2D-8E3C-36A0-119B-C66740F433E4}"/>
                </a:ext>
              </a:extLst>
            </p:cNvPr>
            <p:cNvCxnSpPr/>
            <p:nvPr/>
          </p:nvCxnSpPr>
          <p:spPr>
            <a:xfrm flipH="1">
              <a:off x="3079750" y="584200"/>
              <a:ext cx="781050" cy="635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בועת דיבור: אליפסה 42">
            <a:extLst>
              <a:ext uri="{FF2B5EF4-FFF2-40B4-BE49-F238E27FC236}">
                <a16:creationId xmlns:a16="http://schemas.microsoft.com/office/drawing/2014/main" id="{4B71CE4D-06B2-B7C1-C07A-4AC93A5A95DA}"/>
              </a:ext>
            </a:extLst>
          </p:cNvPr>
          <p:cNvSpPr/>
          <p:nvPr/>
        </p:nvSpPr>
        <p:spPr>
          <a:xfrm>
            <a:off x="6483818" y="1037364"/>
            <a:ext cx="2270092" cy="1059250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בועת דיבור: אליפסה 43">
            <a:extLst>
              <a:ext uri="{FF2B5EF4-FFF2-40B4-BE49-F238E27FC236}">
                <a16:creationId xmlns:a16="http://schemas.microsoft.com/office/drawing/2014/main" id="{D085CE54-AEC0-167C-8FDF-58DF1C49AFCD}"/>
              </a:ext>
            </a:extLst>
          </p:cNvPr>
          <p:cNvSpPr/>
          <p:nvPr/>
        </p:nvSpPr>
        <p:spPr>
          <a:xfrm rot="1875522">
            <a:off x="9987014" y="1727734"/>
            <a:ext cx="2727972" cy="1582822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בועת דיבור: אליפסה 44">
            <a:extLst>
              <a:ext uri="{FF2B5EF4-FFF2-40B4-BE49-F238E27FC236}">
                <a16:creationId xmlns:a16="http://schemas.microsoft.com/office/drawing/2014/main" id="{F1B0D53A-BF77-0EE6-7823-32FDCF15766E}"/>
              </a:ext>
            </a:extLst>
          </p:cNvPr>
          <p:cNvSpPr/>
          <p:nvPr/>
        </p:nvSpPr>
        <p:spPr>
          <a:xfrm rot="13039239">
            <a:off x="2469076" y="5981693"/>
            <a:ext cx="2311215" cy="149124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6" name="תיבת טקסט 45">
            <a:extLst>
              <a:ext uri="{FF2B5EF4-FFF2-40B4-BE49-F238E27FC236}">
                <a16:creationId xmlns:a16="http://schemas.microsoft.com/office/drawing/2014/main" id="{DA1C84AF-ADD4-F899-F2D3-D93AF1595E5A}"/>
              </a:ext>
            </a:extLst>
          </p:cNvPr>
          <p:cNvSpPr txBox="1"/>
          <p:nvPr/>
        </p:nvSpPr>
        <p:spPr>
          <a:xfrm>
            <a:off x="6821905" y="1355448"/>
            <a:ext cx="161875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Android Studio</a:t>
            </a:r>
            <a:endParaRPr lang="he-IL" dirty="0"/>
          </a:p>
        </p:txBody>
      </p: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A2314E13-0AD6-89D5-DB75-743F7AC6680B}"/>
              </a:ext>
            </a:extLst>
          </p:cNvPr>
          <p:cNvSpPr txBox="1"/>
          <p:nvPr/>
        </p:nvSpPr>
        <p:spPr>
          <a:xfrm>
            <a:off x="10322217" y="2162315"/>
            <a:ext cx="237786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Eclipse customized with Spring Boot Tool</a:t>
            </a:r>
            <a:endParaRPr lang="he-IL" dirty="0"/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7F7A45E6-EF58-00E8-B6AB-9C993D24573B}"/>
              </a:ext>
            </a:extLst>
          </p:cNvPr>
          <p:cNvSpPr txBox="1"/>
          <p:nvPr/>
        </p:nvSpPr>
        <p:spPr>
          <a:xfrm>
            <a:off x="2939590" y="6459356"/>
            <a:ext cx="13972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PostgreSQL</a:t>
            </a:r>
            <a:endParaRPr lang="he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79FDE49-CC13-3F5A-50B7-DBCC9D414CED}"/>
              </a:ext>
            </a:extLst>
          </p:cNvPr>
          <p:cNvSpPr txBox="1"/>
          <p:nvPr/>
        </p:nvSpPr>
        <p:spPr>
          <a:xfrm>
            <a:off x="7825696" y="2803135"/>
            <a:ext cx="12397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REST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80DFA8-6FCD-0951-A509-624E894704D2}"/>
              </a:ext>
            </a:extLst>
          </p:cNvPr>
          <p:cNvSpPr/>
          <p:nvPr/>
        </p:nvSpPr>
        <p:spPr>
          <a:xfrm>
            <a:off x="7315200" y="66160"/>
            <a:ext cx="6935541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Detailed Design: Class Diagram</a:t>
            </a:r>
            <a:endParaRPr lang="en-US" sz="3750" dirty="0"/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30E0BAD1-F599-05DF-005D-EF2CEF3D9F10}"/>
              </a:ext>
            </a:extLst>
          </p:cNvPr>
          <p:cNvGrpSpPr/>
          <p:nvPr/>
        </p:nvGrpSpPr>
        <p:grpSpPr>
          <a:xfrm>
            <a:off x="0" y="0"/>
            <a:ext cx="2695074" cy="3625048"/>
            <a:chOff x="3970420" y="69646"/>
            <a:chExt cx="2695074" cy="3625048"/>
          </a:xfrm>
        </p:grpSpPr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346F273C-912F-60C8-7BC1-40822824E164}"/>
                </a:ext>
              </a:extLst>
            </p:cNvPr>
            <p:cNvCxnSpPr>
              <a:cxnSpLocks/>
            </p:cNvCxnSpPr>
            <p:nvPr/>
          </p:nvCxnSpPr>
          <p:spPr>
            <a:xfrm>
              <a:off x="3970420" y="2475483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1DE60B08-660E-3BA5-70BA-312C8DEA3842}"/>
                </a:ext>
              </a:extLst>
            </p:cNvPr>
            <p:cNvGrpSpPr/>
            <p:nvPr/>
          </p:nvGrpSpPr>
          <p:grpSpPr>
            <a:xfrm>
              <a:off x="3970420" y="69646"/>
              <a:ext cx="2695074" cy="3625048"/>
              <a:chOff x="3970420" y="69646"/>
              <a:chExt cx="2695074" cy="3625048"/>
            </a:xfrm>
          </p:grpSpPr>
          <p:cxnSp>
            <p:nvCxnSpPr>
              <p:cNvPr id="7" name="מחבר ישר 6">
                <a:extLst>
                  <a:ext uri="{FF2B5EF4-FFF2-40B4-BE49-F238E27FC236}">
                    <a16:creationId xmlns:a16="http://schemas.microsoft.com/office/drawing/2014/main" id="{9CC5368C-9CAD-5B4D-AC0D-2F45DC08F2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0420" y="416267"/>
                <a:ext cx="26950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" name="קבוצה 14">
                <a:extLst>
                  <a:ext uri="{FF2B5EF4-FFF2-40B4-BE49-F238E27FC236}">
                    <a16:creationId xmlns:a16="http://schemas.microsoft.com/office/drawing/2014/main" id="{4617245E-A8B5-9D89-0CB3-3090874A4A32}"/>
                  </a:ext>
                </a:extLst>
              </p:cNvPr>
              <p:cNvGrpSpPr/>
              <p:nvPr/>
            </p:nvGrpSpPr>
            <p:grpSpPr>
              <a:xfrm>
                <a:off x="3970420" y="69646"/>
                <a:ext cx="2695074" cy="3625048"/>
                <a:chOff x="7218946" y="22872"/>
                <a:chExt cx="2695074" cy="3625048"/>
              </a:xfrm>
            </p:grpSpPr>
            <p:grpSp>
              <p:nvGrpSpPr>
                <p:cNvPr id="10" name="קבוצה 9">
                  <a:extLst>
                    <a:ext uri="{FF2B5EF4-FFF2-40B4-BE49-F238E27FC236}">
                      <a16:creationId xmlns:a16="http://schemas.microsoft.com/office/drawing/2014/main" id="{940DEC9A-046D-C07E-414C-B63191FA70D7}"/>
                    </a:ext>
                  </a:extLst>
                </p:cNvPr>
                <p:cNvGrpSpPr/>
                <p:nvPr/>
              </p:nvGrpSpPr>
              <p:grpSpPr>
                <a:xfrm>
                  <a:off x="7218946" y="22872"/>
                  <a:ext cx="2695074" cy="3625048"/>
                  <a:chOff x="7218946" y="22872"/>
                  <a:chExt cx="2695074" cy="4091928"/>
                </a:xfrm>
              </p:grpSpPr>
              <p:grpSp>
                <p:nvGrpSpPr>
                  <p:cNvPr id="5" name="קבוצה 4">
                    <a:extLst>
                      <a:ext uri="{FF2B5EF4-FFF2-40B4-BE49-F238E27FC236}">
                        <a16:creationId xmlns:a16="http://schemas.microsoft.com/office/drawing/2014/main" id="{9787A6AC-96AE-1497-2C52-1CD2CBA98B2C}"/>
                      </a:ext>
                    </a:extLst>
                  </p:cNvPr>
                  <p:cNvGrpSpPr/>
                  <p:nvPr/>
                </p:nvGrpSpPr>
                <p:grpSpPr>
                  <a:xfrm>
                    <a:off x="7218946" y="22872"/>
                    <a:ext cx="2695074" cy="4091928"/>
                    <a:chOff x="5763125" y="1034715"/>
                    <a:chExt cx="2695074" cy="1864895"/>
                  </a:xfrm>
                </p:grpSpPr>
                <p:sp>
                  <p:nvSpPr>
                    <p:cNvPr id="3" name="מלבן 2">
                      <a:extLst>
                        <a:ext uri="{FF2B5EF4-FFF2-40B4-BE49-F238E27FC236}">
                          <a16:creationId xmlns:a16="http://schemas.microsoft.com/office/drawing/2014/main" id="{3EEE482E-F46F-8C87-5A05-3B19434F5C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63125" y="1034715"/>
                      <a:ext cx="2695074" cy="1864895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4" name="תיבת טקסט 3">
                      <a:extLst>
                        <a:ext uri="{FF2B5EF4-FFF2-40B4-BE49-F238E27FC236}">
                          <a16:creationId xmlns:a16="http://schemas.microsoft.com/office/drawing/2014/main" id="{AFA7B6D4-28B1-BC9B-E57B-9DA21DF68F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3125" y="1058778"/>
                      <a:ext cx="2695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USER</a:t>
                      </a:r>
                      <a:endParaRPr lang="he-IL" dirty="0"/>
                    </a:p>
                  </p:txBody>
                </p:sp>
              </p:grpSp>
              <p:sp>
                <p:nvSpPr>
                  <p:cNvPr id="9" name="תיבת טקסט 8">
                    <a:extLst>
                      <a:ext uri="{FF2B5EF4-FFF2-40B4-BE49-F238E27FC236}">
                        <a16:creationId xmlns:a16="http://schemas.microsoft.com/office/drawing/2014/main" id="{3055D904-A593-9C3B-9CE8-B4945A02C822}"/>
                      </a:ext>
                    </a:extLst>
                  </p:cNvPr>
                  <p:cNvSpPr txBox="1"/>
                  <p:nvPr/>
                </p:nvSpPr>
                <p:spPr>
                  <a:xfrm>
                    <a:off x="7218946" y="416267"/>
                    <a:ext cx="2695074" cy="2031325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 err="1"/>
                      <a:t>UserId</a:t>
                    </a:r>
                    <a:endParaRPr lang="en-US" dirty="0"/>
                  </a:p>
                  <a:p>
                    <a:r>
                      <a:rPr lang="en-US" dirty="0"/>
                      <a:t>Name</a:t>
                    </a:r>
                  </a:p>
                  <a:p>
                    <a:r>
                      <a:rPr lang="en-US" dirty="0"/>
                      <a:t>Email</a:t>
                    </a:r>
                  </a:p>
                  <a:p>
                    <a:r>
                      <a:rPr lang="en-US" dirty="0"/>
                      <a:t>Password</a:t>
                    </a:r>
                  </a:p>
                  <a:p>
                    <a:r>
                      <a:rPr lang="en-US" dirty="0" err="1"/>
                      <a:t>comapnyID</a:t>
                    </a:r>
                    <a:endParaRPr lang="en-US" dirty="0"/>
                  </a:p>
                  <a:p>
                    <a:r>
                      <a:rPr lang="en-US" dirty="0" err="1"/>
                      <a:t>isBanned</a:t>
                    </a:r>
                    <a:endParaRPr lang="en-US" dirty="0"/>
                  </a:p>
                  <a:p>
                    <a:r>
                      <a:rPr lang="en-US" dirty="0" err="1"/>
                      <a:t>RideHistory</a:t>
                    </a:r>
                    <a:endParaRPr lang="en-US" dirty="0"/>
                  </a:p>
                </p:txBody>
              </p:sp>
            </p:grpSp>
            <p:sp>
              <p:nvSpPr>
                <p:cNvPr id="14" name="תיבת טקסט 13">
                  <a:extLst>
                    <a:ext uri="{FF2B5EF4-FFF2-40B4-BE49-F238E27FC236}">
                      <a16:creationId xmlns:a16="http://schemas.microsoft.com/office/drawing/2014/main" id="{40B2E30F-78A8-DC13-E406-877248729BA5}"/>
                    </a:ext>
                  </a:extLst>
                </p:cNvPr>
                <p:cNvSpPr txBox="1"/>
                <p:nvPr/>
              </p:nvSpPr>
              <p:spPr>
                <a:xfrm>
                  <a:off x="7218946" y="2447591"/>
                  <a:ext cx="2695074" cy="1200329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/>
                    <a:t>Login()</a:t>
                  </a:r>
                </a:p>
                <a:p>
                  <a:r>
                    <a:rPr lang="en-US" dirty="0"/>
                    <a:t>Logout()</a:t>
                  </a:r>
                </a:p>
                <a:p>
                  <a:r>
                    <a:rPr lang="en-US" dirty="0" err="1"/>
                    <a:t>hasPermission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CancelRide</a:t>
                  </a:r>
                  <a:r>
                    <a:rPr lang="en-US" dirty="0"/>
                    <a:t>()</a:t>
                  </a:r>
                </a:p>
              </p:txBody>
            </p:sp>
          </p:grpSp>
        </p:grpSp>
      </p:grpSp>
      <p:grpSp>
        <p:nvGrpSpPr>
          <p:cNvPr id="71" name="קבוצה 70">
            <a:extLst>
              <a:ext uri="{FF2B5EF4-FFF2-40B4-BE49-F238E27FC236}">
                <a16:creationId xmlns:a16="http://schemas.microsoft.com/office/drawing/2014/main" id="{243158B8-3C21-6134-1039-A08F4F9978D5}"/>
              </a:ext>
            </a:extLst>
          </p:cNvPr>
          <p:cNvGrpSpPr/>
          <p:nvPr/>
        </p:nvGrpSpPr>
        <p:grpSpPr>
          <a:xfrm>
            <a:off x="3056022" y="2302276"/>
            <a:ext cx="2695074" cy="1992998"/>
            <a:chOff x="2779295" y="3733179"/>
            <a:chExt cx="2695074" cy="1992998"/>
          </a:xfrm>
        </p:grpSpPr>
        <p:cxnSp>
          <p:nvCxnSpPr>
            <p:cNvPr id="36" name="מחבר ישר 35">
              <a:extLst>
                <a:ext uri="{FF2B5EF4-FFF2-40B4-BE49-F238E27FC236}">
                  <a16:creationId xmlns:a16="http://schemas.microsoft.com/office/drawing/2014/main" id="{12C5EE8B-A45E-5DEB-B301-B29BF4E981AB}"/>
                </a:ext>
              </a:extLst>
            </p:cNvPr>
            <p:cNvCxnSpPr>
              <a:cxnSpLocks/>
            </p:cNvCxnSpPr>
            <p:nvPr/>
          </p:nvCxnSpPr>
          <p:spPr>
            <a:xfrm>
              <a:off x="2779295" y="4094525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קבוצה 69">
              <a:extLst>
                <a:ext uri="{FF2B5EF4-FFF2-40B4-BE49-F238E27FC236}">
                  <a16:creationId xmlns:a16="http://schemas.microsoft.com/office/drawing/2014/main" id="{E024C2CA-6617-76D3-E947-453F537D9B0E}"/>
                </a:ext>
              </a:extLst>
            </p:cNvPr>
            <p:cNvGrpSpPr/>
            <p:nvPr/>
          </p:nvGrpSpPr>
          <p:grpSpPr>
            <a:xfrm>
              <a:off x="2779295" y="3733179"/>
              <a:ext cx="2695074" cy="1992998"/>
              <a:chOff x="2779295" y="3733179"/>
              <a:chExt cx="2695074" cy="1992998"/>
            </a:xfrm>
          </p:grpSpPr>
          <p:cxnSp>
            <p:nvCxnSpPr>
              <p:cNvPr id="34" name="מחבר ישר 33">
                <a:extLst>
                  <a:ext uri="{FF2B5EF4-FFF2-40B4-BE49-F238E27FC236}">
                    <a16:creationId xmlns:a16="http://schemas.microsoft.com/office/drawing/2014/main" id="{A668804D-D21E-7B38-0F42-2A48BAEE77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9295" y="4729678"/>
                <a:ext cx="26950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9" name="קבוצה 68">
                <a:extLst>
                  <a:ext uri="{FF2B5EF4-FFF2-40B4-BE49-F238E27FC236}">
                    <a16:creationId xmlns:a16="http://schemas.microsoft.com/office/drawing/2014/main" id="{F97A7532-7D9F-4D69-D018-DF6E44E02FF4}"/>
                  </a:ext>
                </a:extLst>
              </p:cNvPr>
              <p:cNvGrpSpPr/>
              <p:nvPr/>
            </p:nvGrpSpPr>
            <p:grpSpPr>
              <a:xfrm>
                <a:off x="2779295" y="3733179"/>
                <a:ext cx="2695074" cy="1992998"/>
                <a:chOff x="2959768" y="2302277"/>
                <a:chExt cx="2695074" cy="1992998"/>
              </a:xfrm>
            </p:grpSpPr>
            <p:sp>
              <p:nvSpPr>
                <p:cNvPr id="42" name="מלבן 41">
                  <a:extLst>
                    <a:ext uri="{FF2B5EF4-FFF2-40B4-BE49-F238E27FC236}">
                      <a16:creationId xmlns:a16="http://schemas.microsoft.com/office/drawing/2014/main" id="{7E3E7709-5A24-2CEF-2CD5-6FF64E0E9E27}"/>
                    </a:ext>
                  </a:extLst>
                </p:cNvPr>
                <p:cNvSpPr/>
                <p:nvPr/>
              </p:nvSpPr>
              <p:spPr>
                <a:xfrm>
                  <a:off x="2959768" y="2302277"/>
                  <a:ext cx="2695074" cy="199299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43" name="תיבת טקסט 42">
                  <a:extLst>
                    <a:ext uri="{FF2B5EF4-FFF2-40B4-BE49-F238E27FC236}">
                      <a16:creationId xmlns:a16="http://schemas.microsoft.com/office/drawing/2014/main" id="{2021F88C-E617-C60E-BFC3-ED2992BF4B08}"/>
                    </a:ext>
                  </a:extLst>
                </p:cNvPr>
                <p:cNvSpPr txBox="1"/>
                <p:nvPr/>
              </p:nvSpPr>
              <p:spPr>
                <a:xfrm>
                  <a:off x="2959768" y="2349050"/>
                  <a:ext cx="2695074" cy="36933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DRIVER</a:t>
                  </a:r>
                  <a:endParaRPr lang="he-IL" dirty="0"/>
                </a:p>
              </p:txBody>
            </p:sp>
            <p:sp>
              <p:nvSpPr>
                <p:cNvPr id="41" name="תיבת טקסט 40">
                  <a:extLst>
                    <a:ext uri="{FF2B5EF4-FFF2-40B4-BE49-F238E27FC236}">
                      <a16:creationId xmlns:a16="http://schemas.microsoft.com/office/drawing/2014/main" id="{1B8F7218-0855-7F18-3FC2-7D5705F54E02}"/>
                    </a:ext>
                  </a:extLst>
                </p:cNvPr>
                <p:cNvSpPr txBox="1"/>
                <p:nvPr/>
              </p:nvSpPr>
              <p:spPr>
                <a:xfrm>
                  <a:off x="2959768" y="2625579"/>
                  <a:ext cx="2695074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AvailableSeats</a:t>
                  </a:r>
                  <a:endParaRPr lang="en-US" dirty="0"/>
                </a:p>
                <a:p>
                  <a:r>
                    <a:rPr lang="en-US" dirty="0" err="1"/>
                    <a:t>vheicleDetails</a:t>
                  </a:r>
                  <a:endParaRPr lang="en-US" dirty="0"/>
                </a:p>
              </p:txBody>
            </p:sp>
            <p:sp>
              <p:nvSpPr>
                <p:cNvPr id="39" name="תיבת טקסט 38">
                  <a:extLst>
                    <a:ext uri="{FF2B5EF4-FFF2-40B4-BE49-F238E27FC236}">
                      <a16:creationId xmlns:a16="http://schemas.microsoft.com/office/drawing/2014/main" id="{B6BBC203-E7C0-E374-82DE-AA13631C95A8}"/>
                    </a:ext>
                  </a:extLst>
                </p:cNvPr>
                <p:cNvSpPr txBox="1"/>
                <p:nvPr/>
              </p:nvSpPr>
              <p:spPr>
                <a:xfrm>
                  <a:off x="2959768" y="3272574"/>
                  <a:ext cx="2695074" cy="92333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AcceptPassengerRequest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StartRide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CreateRide</a:t>
                  </a:r>
                  <a:r>
                    <a:rPr lang="en-US" dirty="0"/>
                    <a:t>()</a:t>
                  </a:r>
                </a:p>
              </p:txBody>
            </p:sp>
          </p:grpSp>
        </p:grpSp>
      </p:grpSp>
      <p:grpSp>
        <p:nvGrpSpPr>
          <p:cNvPr id="161" name="קבוצה 160">
            <a:extLst>
              <a:ext uri="{FF2B5EF4-FFF2-40B4-BE49-F238E27FC236}">
                <a16:creationId xmlns:a16="http://schemas.microsoft.com/office/drawing/2014/main" id="{CC89FE01-8852-9CAF-F495-B9E770119978}"/>
              </a:ext>
            </a:extLst>
          </p:cNvPr>
          <p:cNvGrpSpPr/>
          <p:nvPr/>
        </p:nvGrpSpPr>
        <p:grpSpPr>
          <a:xfrm>
            <a:off x="7074325" y="2322906"/>
            <a:ext cx="2743691" cy="1509881"/>
            <a:chOff x="3011909" y="6257371"/>
            <a:chExt cx="2743691" cy="1509881"/>
          </a:xfrm>
        </p:grpSpPr>
        <p:cxnSp>
          <p:nvCxnSpPr>
            <p:cNvPr id="73" name="מחבר ישר 72">
              <a:extLst>
                <a:ext uri="{FF2B5EF4-FFF2-40B4-BE49-F238E27FC236}">
                  <a16:creationId xmlns:a16="http://schemas.microsoft.com/office/drawing/2014/main" id="{559895BB-FA14-9D58-E54F-3C5991447847}"/>
                </a:ext>
              </a:extLst>
            </p:cNvPr>
            <p:cNvCxnSpPr>
              <a:cxnSpLocks/>
            </p:cNvCxnSpPr>
            <p:nvPr/>
          </p:nvCxnSpPr>
          <p:spPr>
            <a:xfrm>
              <a:off x="3011909" y="6602911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0" name="קבוצה 159">
              <a:extLst>
                <a:ext uri="{FF2B5EF4-FFF2-40B4-BE49-F238E27FC236}">
                  <a16:creationId xmlns:a16="http://schemas.microsoft.com/office/drawing/2014/main" id="{7F1B06A9-D64C-E1E7-EF3C-2E686F3D203A}"/>
                </a:ext>
              </a:extLst>
            </p:cNvPr>
            <p:cNvGrpSpPr/>
            <p:nvPr/>
          </p:nvGrpSpPr>
          <p:grpSpPr>
            <a:xfrm>
              <a:off x="3056022" y="6257371"/>
              <a:ext cx="2699578" cy="1509881"/>
              <a:chOff x="3056022" y="6257371"/>
              <a:chExt cx="2699578" cy="1509881"/>
            </a:xfrm>
          </p:grpSpPr>
          <p:cxnSp>
            <p:nvCxnSpPr>
              <p:cNvPr id="75" name="מחבר ישר 74">
                <a:extLst>
                  <a:ext uri="{FF2B5EF4-FFF2-40B4-BE49-F238E27FC236}">
                    <a16:creationId xmlns:a16="http://schemas.microsoft.com/office/drawing/2014/main" id="{7EF6F313-A3D3-81C8-18DF-7EFF222CD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6022" y="6969116"/>
                <a:ext cx="26950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9" name="קבוצה 158">
                <a:extLst>
                  <a:ext uri="{FF2B5EF4-FFF2-40B4-BE49-F238E27FC236}">
                    <a16:creationId xmlns:a16="http://schemas.microsoft.com/office/drawing/2014/main" id="{6B63A9DE-B326-88D1-C2CC-74E3A89F8F94}"/>
                  </a:ext>
                </a:extLst>
              </p:cNvPr>
              <p:cNvGrpSpPr/>
              <p:nvPr/>
            </p:nvGrpSpPr>
            <p:grpSpPr>
              <a:xfrm>
                <a:off x="3056022" y="6257371"/>
                <a:ext cx="2699578" cy="1509881"/>
                <a:chOff x="7046495" y="2302276"/>
                <a:chExt cx="2699578" cy="1509881"/>
              </a:xfrm>
            </p:grpSpPr>
            <p:sp>
              <p:nvSpPr>
                <p:cNvPr id="77" name="מלבן 76">
                  <a:extLst>
                    <a:ext uri="{FF2B5EF4-FFF2-40B4-BE49-F238E27FC236}">
                      <a16:creationId xmlns:a16="http://schemas.microsoft.com/office/drawing/2014/main" id="{E734E801-1FD6-1CA0-8E09-30671931A400}"/>
                    </a:ext>
                  </a:extLst>
                </p:cNvPr>
                <p:cNvSpPr/>
                <p:nvPr/>
              </p:nvSpPr>
              <p:spPr>
                <a:xfrm>
                  <a:off x="7046495" y="2302276"/>
                  <a:ext cx="2695074" cy="150988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78" name="תיבת טקסט 77">
                  <a:extLst>
                    <a:ext uri="{FF2B5EF4-FFF2-40B4-BE49-F238E27FC236}">
                      <a16:creationId xmlns:a16="http://schemas.microsoft.com/office/drawing/2014/main" id="{569289E7-D4C8-5A0C-3247-C32422E344A8}"/>
                    </a:ext>
                  </a:extLst>
                </p:cNvPr>
                <p:cNvSpPr txBox="1"/>
                <p:nvPr/>
              </p:nvSpPr>
              <p:spPr>
                <a:xfrm>
                  <a:off x="7046495" y="2349049"/>
                  <a:ext cx="2695074" cy="36933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PASSENGER</a:t>
                  </a:r>
                  <a:endParaRPr lang="he-IL" dirty="0"/>
                </a:p>
              </p:txBody>
            </p:sp>
            <p:sp>
              <p:nvSpPr>
                <p:cNvPr id="79" name="תיבת טקסט 78">
                  <a:extLst>
                    <a:ext uri="{FF2B5EF4-FFF2-40B4-BE49-F238E27FC236}">
                      <a16:creationId xmlns:a16="http://schemas.microsoft.com/office/drawing/2014/main" id="{18E259B9-9AFF-FD4E-A1DB-F2904B84FF39}"/>
                    </a:ext>
                  </a:extLst>
                </p:cNvPr>
                <p:cNvSpPr txBox="1"/>
                <p:nvPr/>
              </p:nvSpPr>
              <p:spPr>
                <a:xfrm>
                  <a:off x="7046495" y="2625578"/>
                  <a:ext cx="269507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PreferredPickUpLocation</a:t>
                  </a:r>
                  <a:endParaRPr lang="en-US" dirty="0"/>
                </a:p>
              </p:txBody>
            </p:sp>
            <p:sp>
              <p:nvSpPr>
                <p:cNvPr id="80" name="תיבת טקסט 79">
                  <a:extLst>
                    <a:ext uri="{FF2B5EF4-FFF2-40B4-BE49-F238E27FC236}">
                      <a16:creationId xmlns:a16="http://schemas.microsoft.com/office/drawing/2014/main" id="{67473930-8C56-FAD6-07EB-2FC4F03050F4}"/>
                    </a:ext>
                  </a:extLst>
                </p:cNvPr>
                <p:cNvSpPr txBox="1"/>
                <p:nvPr/>
              </p:nvSpPr>
              <p:spPr>
                <a:xfrm>
                  <a:off x="7050999" y="3087907"/>
                  <a:ext cx="2695074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SearchRide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JoinRide</a:t>
                  </a:r>
                  <a:r>
                    <a:rPr lang="en-US" dirty="0"/>
                    <a:t>()</a:t>
                  </a:r>
                </a:p>
              </p:txBody>
            </p:sp>
          </p:grpSp>
        </p:grpSp>
      </p:grpSp>
      <p:cxnSp>
        <p:nvCxnSpPr>
          <p:cNvPr id="119" name="מחבר ישר 118">
            <a:extLst>
              <a:ext uri="{FF2B5EF4-FFF2-40B4-BE49-F238E27FC236}">
                <a16:creationId xmlns:a16="http://schemas.microsoft.com/office/drawing/2014/main" id="{B09808A2-6D3A-91A3-2668-693CCBE8B872}"/>
              </a:ext>
            </a:extLst>
          </p:cNvPr>
          <p:cNvCxnSpPr>
            <a:cxnSpLocks/>
            <a:stCxn id="39" idx="3"/>
            <a:endCxn id="80" idx="1"/>
          </p:cNvCxnSpPr>
          <p:nvPr/>
        </p:nvCxnSpPr>
        <p:spPr>
          <a:xfrm flipV="1">
            <a:off x="5751096" y="3431703"/>
            <a:ext cx="1371846" cy="3025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תיבת טקסט 120">
            <a:extLst>
              <a:ext uri="{FF2B5EF4-FFF2-40B4-BE49-F238E27FC236}">
                <a16:creationId xmlns:a16="http://schemas.microsoft.com/office/drawing/2014/main" id="{3DDFF838-8966-24D6-47F1-96EDC7C442AA}"/>
              </a:ext>
            </a:extLst>
          </p:cNvPr>
          <p:cNvSpPr txBox="1"/>
          <p:nvPr/>
        </p:nvSpPr>
        <p:spPr>
          <a:xfrm rot="7403990">
            <a:off x="5040384" y="4151275"/>
            <a:ext cx="203254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--------------------</a:t>
            </a:r>
            <a:endParaRPr lang="he-IL" dirty="0"/>
          </a:p>
        </p:txBody>
      </p:sp>
      <p:grpSp>
        <p:nvGrpSpPr>
          <p:cNvPr id="134" name="קבוצה 133">
            <a:extLst>
              <a:ext uri="{FF2B5EF4-FFF2-40B4-BE49-F238E27FC236}">
                <a16:creationId xmlns:a16="http://schemas.microsoft.com/office/drawing/2014/main" id="{B992BB1C-7984-FDFC-AFCC-BAD709CF2DB9}"/>
              </a:ext>
            </a:extLst>
          </p:cNvPr>
          <p:cNvGrpSpPr/>
          <p:nvPr/>
        </p:nvGrpSpPr>
        <p:grpSpPr>
          <a:xfrm>
            <a:off x="2989043" y="4625720"/>
            <a:ext cx="2717940" cy="730678"/>
            <a:chOff x="2695074" y="5803262"/>
            <a:chExt cx="2717940" cy="730678"/>
          </a:xfrm>
        </p:grpSpPr>
        <p:cxnSp>
          <p:nvCxnSpPr>
            <p:cNvPr id="123" name="מחבר ישר 122">
              <a:extLst>
                <a:ext uri="{FF2B5EF4-FFF2-40B4-BE49-F238E27FC236}">
                  <a16:creationId xmlns:a16="http://schemas.microsoft.com/office/drawing/2014/main" id="{20B49868-3CB3-4044-CD6E-B3668F35CF42}"/>
                </a:ext>
              </a:extLst>
            </p:cNvPr>
            <p:cNvCxnSpPr>
              <a:cxnSpLocks/>
            </p:cNvCxnSpPr>
            <p:nvPr/>
          </p:nvCxnSpPr>
          <p:spPr>
            <a:xfrm>
              <a:off x="2695074" y="6137927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3" name="קבוצה 132">
              <a:extLst>
                <a:ext uri="{FF2B5EF4-FFF2-40B4-BE49-F238E27FC236}">
                  <a16:creationId xmlns:a16="http://schemas.microsoft.com/office/drawing/2014/main" id="{48EF5A75-0B2E-A008-BE94-4B57E04EEF2A}"/>
                </a:ext>
              </a:extLst>
            </p:cNvPr>
            <p:cNvGrpSpPr/>
            <p:nvPr/>
          </p:nvGrpSpPr>
          <p:grpSpPr>
            <a:xfrm>
              <a:off x="2695074" y="5803262"/>
              <a:ext cx="2717940" cy="730678"/>
              <a:chOff x="2695074" y="5803262"/>
              <a:chExt cx="2717940" cy="730678"/>
            </a:xfrm>
          </p:grpSpPr>
          <p:sp>
            <p:nvSpPr>
              <p:cNvPr id="128" name="תיבת טקסט 127">
                <a:extLst>
                  <a:ext uri="{FF2B5EF4-FFF2-40B4-BE49-F238E27FC236}">
                    <a16:creationId xmlns:a16="http://schemas.microsoft.com/office/drawing/2014/main" id="{12716EDF-B705-38A5-AB93-85AAF18AC77F}"/>
                  </a:ext>
                </a:extLst>
              </p:cNvPr>
              <p:cNvSpPr txBox="1"/>
              <p:nvPr/>
            </p:nvSpPr>
            <p:spPr>
              <a:xfrm>
                <a:off x="2717940" y="5804295"/>
                <a:ext cx="2695074" cy="36933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/>
                  <a:t>RIDE</a:t>
                </a:r>
                <a:endParaRPr lang="he-IL" dirty="0"/>
              </a:p>
            </p:txBody>
          </p:sp>
          <p:grpSp>
            <p:nvGrpSpPr>
              <p:cNvPr id="132" name="קבוצה 131">
                <a:extLst>
                  <a:ext uri="{FF2B5EF4-FFF2-40B4-BE49-F238E27FC236}">
                    <a16:creationId xmlns:a16="http://schemas.microsoft.com/office/drawing/2014/main" id="{084CDD54-0F49-D01C-FF8C-A4D72CE3100B}"/>
                  </a:ext>
                </a:extLst>
              </p:cNvPr>
              <p:cNvGrpSpPr/>
              <p:nvPr/>
            </p:nvGrpSpPr>
            <p:grpSpPr>
              <a:xfrm>
                <a:off x="2695074" y="5803262"/>
                <a:ext cx="2695074" cy="730678"/>
                <a:chOff x="2943727" y="4544936"/>
                <a:chExt cx="2695074" cy="730678"/>
              </a:xfrm>
            </p:grpSpPr>
            <p:sp>
              <p:nvSpPr>
                <p:cNvPr id="127" name="מלבן 126">
                  <a:extLst>
                    <a:ext uri="{FF2B5EF4-FFF2-40B4-BE49-F238E27FC236}">
                      <a16:creationId xmlns:a16="http://schemas.microsoft.com/office/drawing/2014/main" id="{1CEB200F-2109-F1E6-78EF-2294A16F3FA0}"/>
                    </a:ext>
                  </a:extLst>
                </p:cNvPr>
                <p:cNvSpPr/>
                <p:nvPr/>
              </p:nvSpPr>
              <p:spPr>
                <a:xfrm>
                  <a:off x="2943727" y="4544936"/>
                  <a:ext cx="2695074" cy="73067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31" name="תיבת טקסט 130">
                  <a:extLst>
                    <a:ext uri="{FF2B5EF4-FFF2-40B4-BE49-F238E27FC236}">
                      <a16:creationId xmlns:a16="http://schemas.microsoft.com/office/drawing/2014/main" id="{A67FFD0C-2EF1-F3F5-004F-EB523F7C3EF8}"/>
                    </a:ext>
                  </a:extLst>
                </p:cNvPr>
                <p:cNvSpPr txBox="1"/>
                <p:nvPr/>
              </p:nvSpPr>
              <p:spPr>
                <a:xfrm>
                  <a:off x="2943727" y="4906282"/>
                  <a:ext cx="269507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/>
                    <a:t>Date</a:t>
                  </a:r>
                  <a:endParaRPr lang="he-IL" dirty="0"/>
                </a:p>
              </p:txBody>
            </p:sp>
          </p:grpSp>
        </p:grpSp>
      </p:grpSp>
      <p:sp>
        <p:nvSpPr>
          <p:cNvPr id="136" name="תיבת טקסט 135">
            <a:extLst>
              <a:ext uri="{FF2B5EF4-FFF2-40B4-BE49-F238E27FC236}">
                <a16:creationId xmlns:a16="http://schemas.microsoft.com/office/drawing/2014/main" id="{BBE32368-4D17-4ACA-6B14-04FA5D3ECC40}"/>
              </a:ext>
            </a:extLst>
          </p:cNvPr>
          <p:cNvSpPr txBox="1"/>
          <p:nvPr/>
        </p:nvSpPr>
        <p:spPr>
          <a:xfrm>
            <a:off x="5715001" y="3418530"/>
            <a:ext cx="5310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0..1</a:t>
            </a:r>
            <a:endParaRPr lang="he-IL" dirty="0"/>
          </a:p>
        </p:txBody>
      </p:sp>
      <p:sp>
        <p:nvSpPr>
          <p:cNvPr id="137" name="תיבת טקסט 136">
            <a:extLst>
              <a:ext uri="{FF2B5EF4-FFF2-40B4-BE49-F238E27FC236}">
                <a16:creationId xmlns:a16="http://schemas.microsoft.com/office/drawing/2014/main" id="{09CB471A-191D-D455-DD69-4DDA83524589}"/>
              </a:ext>
            </a:extLst>
          </p:cNvPr>
          <p:cNvSpPr txBox="1"/>
          <p:nvPr/>
        </p:nvSpPr>
        <p:spPr>
          <a:xfrm>
            <a:off x="6609354" y="3150667"/>
            <a:ext cx="5310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0..4</a:t>
            </a:r>
            <a:endParaRPr lang="he-IL" dirty="0"/>
          </a:p>
        </p:txBody>
      </p: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B873CD6F-4EB6-6B0E-DDD5-69DD8BB76B95}"/>
              </a:ext>
            </a:extLst>
          </p:cNvPr>
          <p:cNvGrpSpPr/>
          <p:nvPr/>
        </p:nvGrpSpPr>
        <p:grpSpPr>
          <a:xfrm>
            <a:off x="11012906" y="2297773"/>
            <a:ext cx="2815390" cy="2203330"/>
            <a:chOff x="10892590" y="2324223"/>
            <a:chExt cx="2815390" cy="2203330"/>
          </a:xfrm>
        </p:grpSpPr>
        <p:grpSp>
          <p:nvGrpSpPr>
            <p:cNvPr id="27" name="קבוצה 26">
              <a:extLst>
                <a:ext uri="{FF2B5EF4-FFF2-40B4-BE49-F238E27FC236}">
                  <a16:creationId xmlns:a16="http://schemas.microsoft.com/office/drawing/2014/main" id="{C0687FE8-3BDC-8B22-1BCB-D6D6EF671E96}"/>
                </a:ext>
              </a:extLst>
            </p:cNvPr>
            <p:cNvGrpSpPr/>
            <p:nvPr/>
          </p:nvGrpSpPr>
          <p:grpSpPr>
            <a:xfrm>
              <a:off x="10892590" y="2324223"/>
              <a:ext cx="2815390" cy="2203330"/>
              <a:chOff x="10892590" y="2324223"/>
              <a:chExt cx="2815390" cy="2203330"/>
            </a:xfrm>
          </p:grpSpPr>
          <p:cxnSp>
            <p:nvCxnSpPr>
              <p:cNvPr id="82" name="מחבר ישר 81">
                <a:extLst>
                  <a:ext uri="{FF2B5EF4-FFF2-40B4-BE49-F238E27FC236}">
                    <a16:creationId xmlns:a16="http://schemas.microsoft.com/office/drawing/2014/main" id="{F08DC41F-183F-2CA2-ADFA-735D78E59B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96863" y="2665369"/>
                <a:ext cx="26950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" name="קבוצה 24">
                <a:extLst>
                  <a:ext uri="{FF2B5EF4-FFF2-40B4-BE49-F238E27FC236}">
                    <a16:creationId xmlns:a16="http://schemas.microsoft.com/office/drawing/2014/main" id="{4E8ADCE8-D91C-7824-76ED-C94A2DAE29D5}"/>
                  </a:ext>
                </a:extLst>
              </p:cNvPr>
              <p:cNvGrpSpPr/>
              <p:nvPr/>
            </p:nvGrpSpPr>
            <p:grpSpPr>
              <a:xfrm>
                <a:off x="10892590" y="2324223"/>
                <a:ext cx="2815390" cy="2203330"/>
                <a:chOff x="10892590" y="2324223"/>
                <a:chExt cx="2815390" cy="2203330"/>
              </a:xfrm>
            </p:grpSpPr>
            <p:sp>
              <p:nvSpPr>
                <p:cNvPr id="87" name="תיבת טקסט 86">
                  <a:extLst>
                    <a:ext uri="{FF2B5EF4-FFF2-40B4-BE49-F238E27FC236}">
                      <a16:creationId xmlns:a16="http://schemas.microsoft.com/office/drawing/2014/main" id="{BBE3DAE0-EAC5-56F0-19E7-BC1F47DAE614}"/>
                    </a:ext>
                  </a:extLst>
                </p:cNvPr>
                <p:cNvSpPr txBox="1"/>
                <p:nvPr/>
              </p:nvSpPr>
              <p:spPr>
                <a:xfrm>
                  <a:off x="10892590" y="2356057"/>
                  <a:ext cx="2695074" cy="36933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HR_MANAGER</a:t>
                  </a:r>
                  <a:endParaRPr lang="he-IL" dirty="0"/>
                </a:p>
              </p:txBody>
            </p:sp>
            <p:grpSp>
              <p:nvGrpSpPr>
                <p:cNvPr id="24" name="קבוצה 23">
                  <a:extLst>
                    <a:ext uri="{FF2B5EF4-FFF2-40B4-BE49-F238E27FC236}">
                      <a16:creationId xmlns:a16="http://schemas.microsoft.com/office/drawing/2014/main" id="{A3DCE3B5-EB49-3FF9-9ED5-98214A9B3053}"/>
                    </a:ext>
                  </a:extLst>
                </p:cNvPr>
                <p:cNvGrpSpPr/>
                <p:nvPr/>
              </p:nvGrpSpPr>
              <p:grpSpPr>
                <a:xfrm>
                  <a:off x="10973414" y="2324223"/>
                  <a:ext cx="2734566" cy="2203330"/>
                  <a:chOff x="10973414" y="2324223"/>
                  <a:chExt cx="2734566" cy="2203330"/>
                </a:xfrm>
              </p:grpSpPr>
              <p:grpSp>
                <p:nvGrpSpPr>
                  <p:cNvPr id="163" name="קבוצה 162">
                    <a:extLst>
                      <a:ext uri="{FF2B5EF4-FFF2-40B4-BE49-F238E27FC236}">
                        <a16:creationId xmlns:a16="http://schemas.microsoft.com/office/drawing/2014/main" id="{951464FC-6531-BA1E-2C44-A4D6726F057B}"/>
                      </a:ext>
                    </a:extLst>
                  </p:cNvPr>
                  <p:cNvGrpSpPr/>
                  <p:nvPr/>
                </p:nvGrpSpPr>
                <p:grpSpPr>
                  <a:xfrm>
                    <a:off x="10996863" y="2324223"/>
                    <a:ext cx="2711117" cy="2203330"/>
                    <a:chOff x="10832432" y="2302049"/>
                    <a:chExt cx="2711117" cy="1639148"/>
                  </a:xfrm>
                </p:grpSpPr>
                <p:sp>
                  <p:nvSpPr>
                    <p:cNvPr id="86" name="מלבן 85">
                      <a:extLst>
                        <a:ext uri="{FF2B5EF4-FFF2-40B4-BE49-F238E27FC236}">
                          <a16:creationId xmlns:a16="http://schemas.microsoft.com/office/drawing/2014/main" id="{1ACB33EA-8FBF-2AA0-20F6-6F8A63FD71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8475" y="2302049"/>
                      <a:ext cx="2695074" cy="16391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88" name="תיבת טקסט 87">
                      <a:extLst>
                        <a:ext uri="{FF2B5EF4-FFF2-40B4-BE49-F238E27FC236}">
                          <a16:creationId xmlns:a16="http://schemas.microsoft.com/office/drawing/2014/main" id="{ED03A879-9DA3-94E3-099B-6FD2A51903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32432" y="2547906"/>
                      <a:ext cx="269507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1">
                      <a:spAutoFit/>
                    </a:bodyPr>
                    <a:lstStyle/>
                    <a:p>
                      <a:r>
                        <a:rPr lang="en-US" dirty="0" err="1"/>
                        <a:t>MaxBadPoints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89" name="תיבת טקסט 88">
                    <a:extLst>
                      <a:ext uri="{FF2B5EF4-FFF2-40B4-BE49-F238E27FC236}">
                        <a16:creationId xmlns:a16="http://schemas.microsoft.com/office/drawing/2014/main" id="{4EABEFA8-F1D1-DF16-ED1B-96A3F6B441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73414" y="3028165"/>
                    <a:ext cx="2695074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r>
                      <a:rPr lang="en-US" dirty="0" err="1"/>
                      <a:t>setPolicyParameters</a:t>
                    </a:r>
                    <a:r>
                      <a:rPr lang="en-US" dirty="0"/>
                      <a:t>()</a:t>
                    </a:r>
                  </a:p>
                  <a:p>
                    <a:r>
                      <a:rPr lang="en-US" dirty="0" err="1"/>
                      <a:t>manageUsers</a:t>
                    </a:r>
                    <a:r>
                      <a:rPr lang="en-US" dirty="0"/>
                      <a:t>()</a:t>
                    </a:r>
                  </a:p>
                  <a:p>
                    <a:r>
                      <a:rPr lang="en-US" dirty="0" err="1"/>
                      <a:t>viewCompanyStatistics</a:t>
                    </a:r>
                    <a:r>
                      <a:rPr lang="en-US" dirty="0"/>
                      <a:t>()</a:t>
                    </a:r>
                  </a:p>
                  <a:p>
                    <a:r>
                      <a:rPr lang="en-US" dirty="0" err="1"/>
                      <a:t>addWorkers</a:t>
                    </a:r>
                    <a:r>
                      <a:rPr lang="en-US" dirty="0"/>
                      <a:t>()</a:t>
                    </a:r>
                  </a:p>
                  <a:p>
                    <a:r>
                      <a:rPr lang="en-US" dirty="0" err="1"/>
                      <a:t>removeWorkers</a:t>
                    </a:r>
                    <a:r>
                      <a:rPr lang="en-US" dirty="0"/>
                      <a:t>()</a:t>
                    </a:r>
                  </a:p>
                </p:txBody>
              </p:sp>
            </p:grpSp>
          </p:grpSp>
        </p:grpSp>
        <p:cxnSp>
          <p:nvCxnSpPr>
            <p:cNvPr id="167" name="מחבר ישר 166">
              <a:extLst>
                <a:ext uri="{FF2B5EF4-FFF2-40B4-BE49-F238E27FC236}">
                  <a16:creationId xmlns:a16="http://schemas.microsoft.com/office/drawing/2014/main" id="{C2FBFF80-0175-8450-012F-3EF40B648FDC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906" y="3053781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2" name="קבוצה 171">
            <a:extLst>
              <a:ext uri="{FF2B5EF4-FFF2-40B4-BE49-F238E27FC236}">
                <a16:creationId xmlns:a16="http://schemas.microsoft.com/office/drawing/2014/main" id="{F0375CEA-04F5-8A05-4513-BF982B54ECE8}"/>
              </a:ext>
            </a:extLst>
          </p:cNvPr>
          <p:cNvGrpSpPr/>
          <p:nvPr/>
        </p:nvGrpSpPr>
        <p:grpSpPr>
          <a:xfrm>
            <a:off x="2779294" y="1046187"/>
            <a:ext cx="9400675" cy="1264296"/>
            <a:chOff x="2779294" y="1046187"/>
            <a:chExt cx="9400675" cy="1264296"/>
          </a:xfrm>
        </p:grpSpPr>
        <p:grpSp>
          <p:nvGrpSpPr>
            <p:cNvPr id="112" name="קבוצה 111">
              <a:extLst>
                <a:ext uri="{FF2B5EF4-FFF2-40B4-BE49-F238E27FC236}">
                  <a16:creationId xmlns:a16="http://schemas.microsoft.com/office/drawing/2014/main" id="{037A3584-F1DD-D798-1142-865660F7271E}"/>
                </a:ext>
              </a:extLst>
            </p:cNvPr>
            <p:cNvGrpSpPr/>
            <p:nvPr/>
          </p:nvGrpSpPr>
          <p:grpSpPr>
            <a:xfrm>
              <a:off x="2779294" y="1046187"/>
              <a:ext cx="9384632" cy="1255862"/>
              <a:chOff x="2779294" y="1046187"/>
              <a:chExt cx="9384632" cy="1255862"/>
            </a:xfrm>
          </p:grpSpPr>
          <p:grpSp>
            <p:nvGrpSpPr>
              <p:cNvPr id="108" name="קבוצה 107">
                <a:extLst>
                  <a:ext uri="{FF2B5EF4-FFF2-40B4-BE49-F238E27FC236}">
                    <a16:creationId xmlns:a16="http://schemas.microsoft.com/office/drawing/2014/main" id="{7DAC4B80-4583-1556-6A1C-458B88F93F46}"/>
                  </a:ext>
                </a:extLst>
              </p:cNvPr>
              <p:cNvGrpSpPr/>
              <p:nvPr/>
            </p:nvGrpSpPr>
            <p:grpSpPr>
              <a:xfrm>
                <a:off x="2779294" y="1046187"/>
                <a:ext cx="5498431" cy="1255862"/>
                <a:chOff x="2779294" y="1046187"/>
                <a:chExt cx="5498431" cy="1255862"/>
              </a:xfrm>
            </p:grpSpPr>
            <p:grpSp>
              <p:nvGrpSpPr>
                <p:cNvPr id="100" name="קבוצה 99">
                  <a:extLst>
                    <a:ext uri="{FF2B5EF4-FFF2-40B4-BE49-F238E27FC236}">
                      <a16:creationId xmlns:a16="http://schemas.microsoft.com/office/drawing/2014/main" id="{B12C2A76-0D21-ED23-5D8D-DFB13161C0F2}"/>
                    </a:ext>
                  </a:extLst>
                </p:cNvPr>
                <p:cNvGrpSpPr/>
                <p:nvPr/>
              </p:nvGrpSpPr>
              <p:grpSpPr>
                <a:xfrm>
                  <a:off x="2779294" y="1046187"/>
                  <a:ext cx="5498431" cy="1255862"/>
                  <a:chOff x="2779294" y="1046187"/>
                  <a:chExt cx="5498431" cy="1255862"/>
                </a:xfrm>
              </p:grpSpPr>
              <p:grpSp>
                <p:nvGrpSpPr>
                  <p:cNvPr id="66" name="קבוצה 65">
                    <a:extLst>
                      <a:ext uri="{FF2B5EF4-FFF2-40B4-BE49-F238E27FC236}">
                        <a16:creationId xmlns:a16="http://schemas.microsoft.com/office/drawing/2014/main" id="{8A3DEA2C-7F06-7F9B-FC59-028AB195DFDA}"/>
                      </a:ext>
                    </a:extLst>
                  </p:cNvPr>
                  <p:cNvGrpSpPr/>
                  <p:nvPr/>
                </p:nvGrpSpPr>
                <p:grpSpPr>
                  <a:xfrm>
                    <a:off x="2779294" y="1046187"/>
                    <a:ext cx="5498431" cy="914400"/>
                    <a:chOff x="2779295" y="1624263"/>
                    <a:chExt cx="4235116" cy="914400"/>
                  </a:xfrm>
                </p:grpSpPr>
                <p:cxnSp>
                  <p:nvCxnSpPr>
                    <p:cNvPr id="26" name="מחבר חץ ישר 25">
                      <a:extLst>
                        <a:ext uri="{FF2B5EF4-FFF2-40B4-BE49-F238E27FC236}">
                          <a16:creationId xmlns:a16="http://schemas.microsoft.com/office/drawing/2014/main" id="{E341DCFC-331A-E073-40AD-790C9B93C7B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779295" y="1624263"/>
                      <a:ext cx="4235116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מחבר ישר 27">
                      <a:extLst>
                        <a:ext uri="{FF2B5EF4-FFF2-40B4-BE49-F238E27FC236}">
                          <a16:creationId xmlns:a16="http://schemas.microsoft.com/office/drawing/2014/main" id="{460F6E52-BA14-15BE-8ECC-E899221DB4D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014411" y="1624263"/>
                      <a:ext cx="0" cy="9144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מחבר ישר 30">
                      <a:extLst>
                        <a:ext uri="{FF2B5EF4-FFF2-40B4-BE49-F238E27FC236}">
                          <a16:creationId xmlns:a16="http://schemas.microsoft.com/office/drawing/2014/main" id="{21BD8D01-0DD2-5AB5-3FD6-F2640CD718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160110" y="2515277"/>
                      <a:ext cx="2854301" cy="23386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7" name="מחבר ישר 96">
                    <a:extLst>
                      <a:ext uri="{FF2B5EF4-FFF2-40B4-BE49-F238E27FC236}">
                        <a16:creationId xmlns:a16="http://schemas.microsoft.com/office/drawing/2014/main" id="{EA687E86-7EE1-29B6-6876-D4485715A6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73718" y="1937201"/>
                    <a:ext cx="0" cy="36484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6" name="מחבר ישר 105">
                  <a:extLst>
                    <a:ext uri="{FF2B5EF4-FFF2-40B4-BE49-F238E27FC236}">
                      <a16:creationId xmlns:a16="http://schemas.microsoft.com/office/drawing/2014/main" id="{CB272AD3-9060-1C98-3D22-5E065306B1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1999" y="1937201"/>
                  <a:ext cx="1" cy="36484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מחבר ישר 109">
                <a:extLst>
                  <a:ext uri="{FF2B5EF4-FFF2-40B4-BE49-F238E27FC236}">
                    <a16:creationId xmlns:a16="http://schemas.microsoft.com/office/drawing/2014/main" id="{30FDE032-AA05-0E30-D413-B20689276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935" y="1961381"/>
                <a:ext cx="418699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70" name="מחבר ישר 169">
              <a:extLst>
                <a:ext uri="{FF2B5EF4-FFF2-40B4-BE49-F238E27FC236}">
                  <a16:creationId xmlns:a16="http://schemas.microsoft.com/office/drawing/2014/main" id="{50C73CAE-D80D-7F0D-0679-E9F00CD667BD}"/>
                </a:ext>
              </a:extLst>
            </p:cNvPr>
            <p:cNvCxnSpPr>
              <a:cxnSpLocks/>
            </p:cNvCxnSpPr>
            <p:nvPr/>
          </p:nvCxnSpPr>
          <p:spPr>
            <a:xfrm>
              <a:off x="12163926" y="1948894"/>
              <a:ext cx="16043" cy="3615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4" name="מחבר חץ ישר 173">
            <a:extLst>
              <a:ext uri="{FF2B5EF4-FFF2-40B4-BE49-F238E27FC236}">
                <a16:creationId xmlns:a16="http://schemas.microsoft.com/office/drawing/2014/main" id="{8708F42F-8633-0AE3-33C5-705AB2FB2412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13047393" y="4527552"/>
            <a:ext cx="0" cy="66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6" name="קבוצה 185">
            <a:extLst>
              <a:ext uri="{FF2B5EF4-FFF2-40B4-BE49-F238E27FC236}">
                <a16:creationId xmlns:a16="http://schemas.microsoft.com/office/drawing/2014/main" id="{CDDB59AE-676B-F983-7732-977FBBE51B60}"/>
              </a:ext>
            </a:extLst>
          </p:cNvPr>
          <p:cNvGrpSpPr/>
          <p:nvPr/>
        </p:nvGrpSpPr>
        <p:grpSpPr>
          <a:xfrm>
            <a:off x="11683813" y="5194753"/>
            <a:ext cx="2727160" cy="1530550"/>
            <a:chOff x="10996863" y="6332433"/>
            <a:chExt cx="2727160" cy="1530550"/>
          </a:xfrm>
        </p:grpSpPr>
        <p:grpSp>
          <p:nvGrpSpPr>
            <p:cNvPr id="184" name="קבוצה 183">
              <a:extLst>
                <a:ext uri="{FF2B5EF4-FFF2-40B4-BE49-F238E27FC236}">
                  <a16:creationId xmlns:a16="http://schemas.microsoft.com/office/drawing/2014/main" id="{758C98ED-96FB-F1EA-0C58-A72A15406E81}"/>
                </a:ext>
              </a:extLst>
            </p:cNvPr>
            <p:cNvGrpSpPr/>
            <p:nvPr/>
          </p:nvGrpSpPr>
          <p:grpSpPr>
            <a:xfrm>
              <a:off x="11012906" y="6332433"/>
              <a:ext cx="2711117" cy="1530550"/>
              <a:chOff x="11012906" y="6332433"/>
              <a:chExt cx="2711117" cy="1530550"/>
            </a:xfrm>
          </p:grpSpPr>
          <p:cxnSp>
            <p:nvCxnSpPr>
              <p:cNvPr id="150" name="מחבר ישר 149">
                <a:extLst>
                  <a:ext uri="{FF2B5EF4-FFF2-40B4-BE49-F238E27FC236}">
                    <a16:creationId xmlns:a16="http://schemas.microsoft.com/office/drawing/2014/main" id="{17B00376-F330-7E1F-33BB-0C1998524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28949" y="7091385"/>
                <a:ext cx="269507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3" name="קבוצה 182">
                <a:extLst>
                  <a:ext uri="{FF2B5EF4-FFF2-40B4-BE49-F238E27FC236}">
                    <a16:creationId xmlns:a16="http://schemas.microsoft.com/office/drawing/2014/main" id="{C2006CBF-59FB-4CF7-09E2-C235BBC22DEB}"/>
                  </a:ext>
                </a:extLst>
              </p:cNvPr>
              <p:cNvGrpSpPr/>
              <p:nvPr/>
            </p:nvGrpSpPr>
            <p:grpSpPr>
              <a:xfrm>
                <a:off x="11012906" y="6332433"/>
                <a:ext cx="2711117" cy="1530550"/>
                <a:chOff x="10996863" y="5072362"/>
                <a:chExt cx="2711117" cy="1530550"/>
              </a:xfrm>
            </p:grpSpPr>
            <p:sp>
              <p:nvSpPr>
                <p:cNvPr id="152" name="מלבן 151">
                  <a:extLst>
                    <a:ext uri="{FF2B5EF4-FFF2-40B4-BE49-F238E27FC236}">
                      <a16:creationId xmlns:a16="http://schemas.microsoft.com/office/drawing/2014/main" id="{D61BAAA2-34C9-D30A-10B3-C6195A3CC7A1}"/>
                    </a:ext>
                  </a:extLst>
                </p:cNvPr>
                <p:cNvSpPr/>
                <p:nvPr/>
              </p:nvSpPr>
              <p:spPr>
                <a:xfrm>
                  <a:off x="10996863" y="5072362"/>
                  <a:ext cx="2695074" cy="15305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153" name="תיבת טקסט 152">
                  <a:extLst>
                    <a:ext uri="{FF2B5EF4-FFF2-40B4-BE49-F238E27FC236}">
                      <a16:creationId xmlns:a16="http://schemas.microsoft.com/office/drawing/2014/main" id="{E65A9BC5-E1E7-9C63-8C57-CCCF6F67D116}"/>
                    </a:ext>
                  </a:extLst>
                </p:cNvPr>
                <p:cNvSpPr txBox="1"/>
                <p:nvPr/>
              </p:nvSpPr>
              <p:spPr>
                <a:xfrm>
                  <a:off x="10996863" y="5104390"/>
                  <a:ext cx="2695074" cy="36933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ADMIN</a:t>
                  </a:r>
                  <a:endParaRPr lang="he-IL" dirty="0"/>
                </a:p>
              </p:txBody>
            </p:sp>
            <p:sp>
              <p:nvSpPr>
                <p:cNvPr id="154" name="תיבת טקסט 153">
                  <a:extLst>
                    <a:ext uri="{FF2B5EF4-FFF2-40B4-BE49-F238E27FC236}">
                      <a16:creationId xmlns:a16="http://schemas.microsoft.com/office/drawing/2014/main" id="{CABFFF12-4AD2-EB77-F6EA-0CFE38FADB44}"/>
                    </a:ext>
                  </a:extLst>
                </p:cNvPr>
                <p:cNvSpPr txBox="1"/>
                <p:nvPr/>
              </p:nvSpPr>
              <p:spPr>
                <a:xfrm>
                  <a:off x="11012906" y="5461982"/>
                  <a:ext cx="2695074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/>
                    <a:t>Companies</a:t>
                  </a:r>
                </a:p>
              </p:txBody>
            </p:sp>
            <p:sp>
              <p:nvSpPr>
                <p:cNvPr id="155" name="תיבת טקסט 154">
                  <a:extLst>
                    <a:ext uri="{FF2B5EF4-FFF2-40B4-BE49-F238E27FC236}">
                      <a16:creationId xmlns:a16="http://schemas.microsoft.com/office/drawing/2014/main" id="{27AE476F-CCF2-59EB-B1D1-77A30CE2AB0E}"/>
                    </a:ext>
                  </a:extLst>
                </p:cNvPr>
                <p:cNvSpPr txBox="1"/>
                <p:nvPr/>
              </p:nvSpPr>
              <p:spPr>
                <a:xfrm>
                  <a:off x="10996863" y="5858516"/>
                  <a:ext cx="2695074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alterSettings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viewCompanySettings</a:t>
                  </a:r>
                  <a:r>
                    <a:rPr lang="en-US" dirty="0"/>
                    <a:t>()</a:t>
                  </a:r>
                </a:p>
              </p:txBody>
            </p:sp>
          </p:grpSp>
        </p:grpSp>
        <p:cxnSp>
          <p:nvCxnSpPr>
            <p:cNvPr id="185" name="מחבר ישר 184">
              <a:extLst>
                <a:ext uri="{FF2B5EF4-FFF2-40B4-BE49-F238E27FC236}">
                  <a16:creationId xmlns:a16="http://schemas.microsoft.com/office/drawing/2014/main" id="{6F81AF14-1B7F-0F4D-364E-07178A826895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863" y="6722053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1" name="מחבר ישר 140">
            <a:extLst>
              <a:ext uri="{FF2B5EF4-FFF2-40B4-BE49-F238E27FC236}">
                <a16:creationId xmlns:a16="http://schemas.microsoft.com/office/drawing/2014/main" id="{B132675B-EE34-875A-E57C-B1E7F04D22A4}"/>
              </a:ext>
            </a:extLst>
          </p:cNvPr>
          <p:cNvCxnSpPr>
            <a:cxnSpLocks/>
          </p:cNvCxnSpPr>
          <p:nvPr/>
        </p:nvCxnSpPr>
        <p:spPr>
          <a:xfrm>
            <a:off x="7118438" y="7754709"/>
            <a:ext cx="26950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מחבר ישר 138">
            <a:extLst>
              <a:ext uri="{FF2B5EF4-FFF2-40B4-BE49-F238E27FC236}">
                <a16:creationId xmlns:a16="http://schemas.microsoft.com/office/drawing/2014/main" id="{A1CFA56B-116D-58E4-0E4D-7E33D43431E0}"/>
              </a:ext>
            </a:extLst>
          </p:cNvPr>
          <p:cNvCxnSpPr>
            <a:cxnSpLocks/>
          </p:cNvCxnSpPr>
          <p:nvPr/>
        </p:nvCxnSpPr>
        <p:spPr>
          <a:xfrm>
            <a:off x="7115303" y="6592473"/>
            <a:ext cx="26950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מלבן 142">
            <a:extLst>
              <a:ext uri="{FF2B5EF4-FFF2-40B4-BE49-F238E27FC236}">
                <a16:creationId xmlns:a16="http://schemas.microsoft.com/office/drawing/2014/main" id="{E7353588-7098-4C35-4173-A5F0D26B2353}"/>
              </a:ext>
            </a:extLst>
          </p:cNvPr>
          <p:cNvSpPr/>
          <p:nvPr/>
        </p:nvSpPr>
        <p:spPr>
          <a:xfrm>
            <a:off x="7102141" y="6120315"/>
            <a:ext cx="2695074" cy="1944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4" name="תיבת טקסט 143">
            <a:extLst>
              <a:ext uri="{FF2B5EF4-FFF2-40B4-BE49-F238E27FC236}">
                <a16:creationId xmlns:a16="http://schemas.microsoft.com/office/drawing/2014/main" id="{FA6E49B6-78A7-C419-BD50-D010165B552F}"/>
              </a:ext>
            </a:extLst>
          </p:cNvPr>
          <p:cNvSpPr txBox="1"/>
          <p:nvPr/>
        </p:nvSpPr>
        <p:spPr>
          <a:xfrm>
            <a:off x="7038300" y="6176086"/>
            <a:ext cx="2695074" cy="36933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COMPANY</a:t>
            </a:r>
            <a:endParaRPr lang="he-IL" dirty="0"/>
          </a:p>
        </p:txBody>
      </p:sp>
      <p:sp>
        <p:nvSpPr>
          <p:cNvPr id="145" name="תיבת טקסט 144">
            <a:extLst>
              <a:ext uri="{FF2B5EF4-FFF2-40B4-BE49-F238E27FC236}">
                <a16:creationId xmlns:a16="http://schemas.microsoft.com/office/drawing/2014/main" id="{DB315F76-100D-6ACF-A0C2-52A5572A025C}"/>
              </a:ext>
            </a:extLst>
          </p:cNvPr>
          <p:cNvSpPr txBox="1"/>
          <p:nvPr/>
        </p:nvSpPr>
        <p:spPr>
          <a:xfrm>
            <a:off x="7130216" y="6555010"/>
            <a:ext cx="269507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companyID</a:t>
            </a:r>
            <a:endParaRPr lang="en-US" dirty="0"/>
          </a:p>
          <a:p>
            <a:r>
              <a:rPr lang="en-US" dirty="0" err="1"/>
              <a:t>companyName</a:t>
            </a:r>
            <a:endParaRPr lang="en-US" dirty="0"/>
          </a:p>
          <a:p>
            <a:r>
              <a:rPr lang="en-US" dirty="0"/>
              <a:t>Settings</a:t>
            </a:r>
          </a:p>
          <a:p>
            <a:r>
              <a:rPr lang="en-US" dirty="0"/>
              <a:t>workers</a:t>
            </a:r>
          </a:p>
        </p:txBody>
      </p:sp>
      <p:sp>
        <p:nvSpPr>
          <p:cNvPr id="146" name="תיבת טקסט 145">
            <a:extLst>
              <a:ext uri="{FF2B5EF4-FFF2-40B4-BE49-F238E27FC236}">
                <a16:creationId xmlns:a16="http://schemas.microsoft.com/office/drawing/2014/main" id="{3F4B3D24-0933-9AC8-70E0-2F7128FC1E05}"/>
              </a:ext>
            </a:extLst>
          </p:cNvPr>
          <p:cNvSpPr txBox="1"/>
          <p:nvPr/>
        </p:nvSpPr>
        <p:spPr>
          <a:xfrm>
            <a:off x="7108722" y="7696957"/>
            <a:ext cx="26950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displayWoekers</a:t>
            </a:r>
            <a:r>
              <a:rPr lang="en-US" dirty="0"/>
              <a:t>()</a:t>
            </a:r>
          </a:p>
        </p:txBody>
      </p:sp>
      <p:cxnSp>
        <p:nvCxnSpPr>
          <p:cNvPr id="188" name="מחבר ישר 187">
            <a:extLst>
              <a:ext uri="{FF2B5EF4-FFF2-40B4-BE49-F238E27FC236}">
                <a16:creationId xmlns:a16="http://schemas.microsoft.com/office/drawing/2014/main" id="{2B1CAB95-C62A-1932-08FA-7C573483BFC1}"/>
              </a:ext>
            </a:extLst>
          </p:cNvPr>
          <p:cNvCxnSpPr>
            <a:cxnSpLocks/>
          </p:cNvCxnSpPr>
          <p:nvPr/>
        </p:nvCxnSpPr>
        <p:spPr>
          <a:xfrm flipV="1">
            <a:off x="9545357" y="4520761"/>
            <a:ext cx="1834793" cy="1615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תיבת טקסט 189">
            <a:extLst>
              <a:ext uri="{FF2B5EF4-FFF2-40B4-BE49-F238E27FC236}">
                <a16:creationId xmlns:a16="http://schemas.microsoft.com/office/drawing/2014/main" id="{E102B9F5-F2D2-50E1-ED09-1DA8608F2E7E}"/>
              </a:ext>
            </a:extLst>
          </p:cNvPr>
          <p:cNvSpPr txBox="1"/>
          <p:nvPr/>
        </p:nvSpPr>
        <p:spPr>
          <a:xfrm>
            <a:off x="10908819" y="4459463"/>
            <a:ext cx="290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sp>
        <p:nvSpPr>
          <p:cNvPr id="191" name="תיבת טקסט 190">
            <a:extLst>
              <a:ext uri="{FF2B5EF4-FFF2-40B4-BE49-F238E27FC236}">
                <a16:creationId xmlns:a16="http://schemas.microsoft.com/office/drawing/2014/main" id="{B41BAF3C-D908-F92F-DDD0-02892EA09ECA}"/>
              </a:ext>
            </a:extLst>
          </p:cNvPr>
          <p:cNvSpPr txBox="1"/>
          <p:nvPr/>
        </p:nvSpPr>
        <p:spPr>
          <a:xfrm>
            <a:off x="9254535" y="5837192"/>
            <a:ext cx="290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grpSp>
        <p:nvGrpSpPr>
          <p:cNvPr id="208" name="קבוצה 207">
            <a:extLst>
              <a:ext uri="{FF2B5EF4-FFF2-40B4-BE49-F238E27FC236}">
                <a16:creationId xmlns:a16="http://schemas.microsoft.com/office/drawing/2014/main" id="{FA603D0F-A9F5-09E2-8C4B-DC71B0A9B289}"/>
              </a:ext>
            </a:extLst>
          </p:cNvPr>
          <p:cNvGrpSpPr/>
          <p:nvPr/>
        </p:nvGrpSpPr>
        <p:grpSpPr>
          <a:xfrm>
            <a:off x="2129412" y="6281910"/>
            <a:ext cx="2883816" cy="1761774"/>
            <a:chOff x="0" y="5538664"/>
            <a:chExt cx="2883816" cy="1761774"/>
          </a:xfrm>
        </p:grpSpPr>
        <p:cxnSp>
          <p:nvCxnSpPr>
            <p:cNvPr id="196" name="מחבר ישר 195">
              <a:extLst>
                <a:ext uri="{FF2B5EF4-FFF2-40B4-BE49-F238E27FC236}">
                  <a16:creationId xmlns:a16="http://schemas.microsoft.com/office/drawing/2014/main" id="{98480C27-E703-654A-104A-59CAFD492118}"/>
                </a:ext>
              </a:extLst>
            </p:cNvPr>
            <p:cNvCxnSpPr>
              <a:cxnSpLocks/>
            </p:cNvCxnSpPr>
            <p:nvPr/>
          </p:nvCxnSpPr>
          <p:spPr>
            <a:xfrm>
              <a:off x="140371" y="6562800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7" name="קבוצה 206">
              <a:extLst>
                <a:ext uri="{FF2B5EF4-FFF2-40B4-BE49-F238E27FC236}">
                  <a16:creationId xmlns:a16="http://schemas.microsoft.com/office/drawing/2014/main" id="{8E87C246-E239-97BE-D707-13A24AEA85F7}"/>
                </a:ext>
              </a:extLst>
            </p:cNvPr>
            <p:cNvGrpSpPr/>
            <p:nvPr/>
          </p:nvGrpSpPr>
          <p:grpSpPr>
            <a:xfrm>
              <a:off x="0" y="5538664"/>
              <a:ext cx="2883816" cy="1761774"/>
              <a:chOff x="0" y="5538664"/>
              <a:chExt cx="2883816" cy="1761774"/>
            </a:xfrm>
          </p:grpSpPr>
          <p:grpSp>
            <p:nvGrpSpPr>
              <p:cNvPr id="205" name="קבוצה 204">
                <a:extLst>
                  <a:ext uri="{FF2B5EF4-FFF2-40B4-BE49-F238E27FC236}">
                    <a16:creationId xmlns:a16="http://schemas.microsoft.com/office/drawing/2014/main" id="{81BBBC80-381F-35CE-088A-C349FB11D314}"/>
                  </a:ext>
                </a:extLst>
              </p:cNvPr>
              <p:cNvGrpSpPr/>
              <p:nvPr/>
            </p:nvGrpSpPr>
            <p:grpSpPr>
              <a:xfrm>
                <a:off x="140371" y="5538664"/>
                <a:ext cx="2743445" cy="1761774"/>
                <a:chOff x="3176091" y="6113033"/>
                <a:chExt cx="2743445" cy="1761774"/>
              </a:xfrm>
            </p:grpSpPr>
            <p:sp>
              <p:nvSpPr>
                <p:cNvPr id="201" name="תיבת טקסט 200">
                  <a:extLst>
                    <a:ext uri="{FF2B5EF4-FFF2-40B4-BE49-F238E27FC236}">
                      <a16:creationId xmlns:a16="http://schemas.microsoft.com/office/drawing/2014/main" id="{44079478-E51B-BD59-8588-2B21B988B7FF}"/>
                    </a:ext>
                  </a:extLst>
                </p:cNvPr>
                <p:cNvSpPr txBox="1"/>
                <p:nvPr/>
              </p:nvSpPr>
              <p:spPr>
                <a:xfrm>
                  <a:off x="3224462" y="7129104"/>
                  <a:ext cx="2695074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 err="1"/>
                    <a:t>getValue</a:t>
                  </a:r>
                  <a:r>
                    <a:rPr lang="en-US" dirty="0"/>
                    <a:t>()</a:t>
                  </a:r>
                </a:p>
                <a:p>
                  <a:r>
                    <a:rPr lang="en-US" dirty="0" err="1"/>
                    <a:t>setValue</a:t>
                  </a:r>
                  <a:r>
                    <a:rPr lang="en-US" dirty="0"/>
                    <a:t>()</a:t>
                  </a:r>
                </a:p>
              </p:txBody>
            </p:sp>
            <p:sp>
              <p:nvSpPr>
                <p:cNvPr id="198" name="מלבן 197">
                  <a:extLst>
                    <a:ext uri="{FF2B5EF4-FFF2-40B4-BE49-F238E27FC236}">
                      <a16:creationId xmlns:a16="http://schemas.microsoft.com/office/drawing/2014/main" id="{6A0DB2B4-53BB-6D48-4744-AB4F8C19EF86}"/>
                    </a:ext>
                  </a:extLst>
                </p:cNvPr>
                <p:cNvSpPr/>
                <p:nvPr/>
              </p:nvSpPr>
              <p:spPr>
                <a:xfrm>
                  <a:off x="3176091" y="6113033"/>
                  <a:ext cx="2695074" cy="17617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p:sp>
              <p:nvSpPr>
                <p:cNvPr id="200" name="תיבת טקסט 199">
                  <a:extLst>
                    <a:ext uri="{FF2B5EF4-FFF2-40B4-BE49-F238E27FC236}">
                      <a16:creationId xmlns:a16="http://schemas.microsoft.com/office/drawing/2014/main" id="{BBCBF9A8-E7B0-2C71-7D33-8C08929982E4}"/>
                    </a:ext>
                  </a:extLst>
                </p:cNvPr>
                <p:cNvSpPr txBox="1"/>
                <p:nvPr/>
              </p:nvSpPr>
              <p:spPr>
                <a:xfrm>
                  <a:off x="3204166" y="6511192"/>
                  <a:ext cx="2695074" cy="64633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r>
                    <a:rPr lang="en-US" dirty="0"/>
                    <a:t>KEY</a:t>
                  </a:r>
                </a:p>
                <a:p>
                  <a:r>
                    <a:rPr lang="en-US" dirty="0"/>
                    <a:t>VALUE</a:t>
                  </a:r>
                </a:p>
              </p:txBody>
            </p:sp>
          </p:grpSp>
          <p:grpSp>
            <p:nvGrpSpPr>
              <p:cNvPr id="206" name="קבוצה 205">
                <a:extLst>
                  <a:ext uri="{FF2B5EF4-FFF2-40B4-BE49-F238E27FC236}">
                    <a16:creationId xmlns:a16="http://schemas.microsoft.com/office/drawing/2014/main" id="{17CCD648-944B-2A59-5EF9-0B97764778F8}"/>
                  </a:ext>
                </a:extLst>
              </p:cNvPr>
              <p:cNvGrpSpPr/>
              <p:nvPr/>
            </p:nvGrpSpPr>
            <p:grpSpPr>
              <a:xfrm>
                <a:off x="0" y="5561351"/>
                <a:ext cx="2823163" cy="369333"/>
                <a:chOff x="3048002" y="6115180"/>
                <a:chExt cx="2823163" cy="369333"/>
              </a:xfrm>
            </p:grpSpPr>
            <p:sp>
              <p:nvSpPr>
                <p:cNvPr id="199" name="תיבת טקסט 198">
                  <a:extLst>
                    <a:ext uri="{FF2B5EF4-FFF2-40B4-BE49-F238E27FC236}">
                      <a16:creationId xmlns:a16="http://schemas.microsoft.com/office/drawing/2014/main" id="{EF889F55-E43B-8DA1-3D24-505A99574D86}"/>
                    </a:ext>
                  </a:extLst>
                </p:cNvPr>
                <p:cNvSpPr txBox="1"/>
                <p:nvPr/>
              </p:nvSpPr>
              <p:spPr>
                <a:xfrm>
                  <a:off x="3048002" y="6115180"/>
                  <a:ext cx="2695074" cy="369333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:r>
                    <a:rPr lang="en-US" dirty="0"/>
                    <a:t>SETTINGS</a:t>
                  </a:r>
                  <a:endParaRPr lang="he-IL" dirty="0"/>
                </a:p>
              </p:txBody>
            </p:sp>
            <p:cxnSp>
              <p:nvCxnSpPr>
                <p:cNvPr id="195" name="מחבר ישר 194">
                  <a:extLst>
                    <a:ext uri="{FF2B5EF4-FFF2-40B4-BE49-F238E27FC236}">
                      <a16:creationId xmlns:a16="http://schemas.microsoft.com/office/drawing/2014/main" id="{6C5F1925-771F-0108-C333-9DBCE71F0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76091" y="6480839"/>
                  <a:ext cx="2695074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09" name="מחבר ישר 208">
            <a:extLst>
              <a:ext uri="{FF2B5EF4-FFF2-40B4-BE49-F238E27FC236}">
                <a16:creationId xmlns:a16="http://schemas.microsoft.com/office/drawing/2014/main" id="{651F6AF2-9657-A925-C03D-3FBF3F934F49}"/>
              </a:ext>
            </a:extLst>
          </p:cNvPr>
          <p:cNvCxnSpPr>
            <a:cxnSpLocks/>
          </p:cNvCxnSpPr>
          <p:nvPr/>
        </p:nvCxnSpPr>
        <p:spPr>
          <a:xfrm flipV="1">
            <a:off x="4984975" y="7139727"/>
            <a:ext cx="2089350" cy="37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2" name="תיבת טקסט 211">
            <a:extLst>
              <a:ext uri="{FF2B5EF4-FFF2-40B4-BE49-F238E27FC236}">
                <a16:creationId xmlns:a16="http://schemas.microsoft.com/office/drawing/2014/main" id="{4F29BF3D-8F43-7336-E352-85CF84271EA5}"/>
              </a:ext>
            </a:extLst>
          </p:cNvPr>
          <p:cNvSpPr txBox="1"/>
          <p:nvPr/>
        </p:nvSpPr>
        <p:spPr>
          <a:xfrm>
            <a:off x="4964857" y="6829277"/>
            <a:ext cx="290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+</a:t>
            </a:r>
            <a:endParaRPr lang="he-IL" dirty="0"/>
          </a:p>
        </p:txBody>
      </p:sp>
      <p:sp>
        <p:nvSpPr>
          <p:cNvPr id="213" name="תיבת טקסט 212">
            <a:extLst>
              <a:ext uri="{FF2B5EF4-FFF2-40B4-BE49-F238E27FC236}">
                <a16:creationId xmlns:a16="http://schemas.microsoft.com/office/drawing/2014/main" id="{BE916F7C-6128-20C3-527B-BC52D7714E3B}"/>
              </a:ext>
            </a:extLst>
          </p:cNvPr>
          <p:cNvSpPr txBox="1"/>
          <p:nvPr/>
        </p:nvSpPr>
        <p:spPr>
          <a:xfrm>
            <a:off x="6906051" y="6820276"/>
            <a:ext cx="290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he-IL" dirty="0"/>
          </a:p>
        </p:txBody>
      </p:sp>
      <p:grpSp>
        <p:nvGrpSpPr>
          <p:cNvPr id="227" name="קבוצה 226">
            <a:extLst>
              <a:ext uri="{FF2B5EF4-FFF2-40B4-BE49-F238E27FC236}">
                <a16:creationId xmlns:a16="http://schemas.microsoft.com/office/drawing/2014/main" id="{8E6C4BFB-52BD-EF2A-5883-1583AB815C5E}"/>
              </a:ext>
            </a:extLst>
          </p:cNvPr>
          <p:cNvGrpSpPr/>
          <p:nvPr/>
        </p:nvGrpSpPr>
        <p:grpSpPr>
          <a:xfrm>
            <a:off x="7342401" y="4120380"/>
            <a:ext cx="2189997" cy="786412"/>
            <a:chOff x="9240507" y="6567018"/>
            <a:chExt cx="2711117" cy="765275"/>
          </a:xfrm>
        </p:grpSpPr>
        <p:sp>
          <p:nvSpPr>
            <p:cNvPr id="221" name="מלבן 220">
              <a:extLst>
                <a:ext uri="{FF2B5EF4-FFF2-40B4-BE49-F238E27FC236}">
                  <a16:creationId xmlns:a16="http://schemas.microsoft.com/office/drawing/2014/main" id="{FB5D0567-887C-6253-FFB7-B3410219026F}"/>
                </a:ext>
              </a:extLst>
            </p:cNvPr>
            <p:cNvSpPr/>
            <p:nvPr/>
          </p:nvSpPr>
          <p:spPr>
            <a:xfrm>
              <a:off x="9256550" y="6567018"/>
              <a:ext cx="2695074" cy="765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2" name="תיבת טקסט 221">
              <a:extLst>
                <a:ext uri="{FF2B5EF4-FFF2-40B4-BE49-F238E27FC236}">
                  <a16:creationId xmlns:a16="http://schemas.microsoft.com/office/drawing/2014/main" id="{92E4E7D4-201F-8FBB-B212-3BB03A401886}"/>
                </a:ext>
              </a:extLst>
            </p:cNvPr>
            <p:cNvSpPr txBox="1"/>
            <p:nvPr/>
          </p:nvSpPr>
          <p:spPr>
            <a:xfrm>
              <a:off x="9256550" y="6598636"/>
              <a:ext cx="2695074" cy="3646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/>
                <a:t>ManagesCompany</a:t>
              </a:r>
              <a:endParaRPr lang="he-IL" dirty="0"/>
            </a:p>
          </p:txBody>
        </p:sp>
        <p:cxnSp>
          <p:nvCxnSpPr>
            <p:cNvPr id="218" name="מחבר ישר 217">
              <a:extLst>
                <a:ext uri="{FF2B5EF4-FFF2-40B4-BE49-F238E27FC236}">
                  <a16:creationId xmlns:a16="http://schemas.microsoft.com/office/drawing/2014/main" id="{0BC8782A-9EDE-C709-5A5A-02EEA09F2082}"/>
                </a:ext>
              </a:extLst>
            </p:cNvPr>
            <p:cNvCxnSpPr>
              <a:cxnSpLocks/>
            </p:cNvCxnSpPr>
            <p:nvPr/>
          </p:nvCxnSpPr>
          <p:spPr>
            <a:xfrm>
              <a:off x="9240507" y="6956638"/>
              <a:ext cx="26950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7" name="תיבת טקסט 236">
            <a:extLst>
              <a:ext uri="{FF2B5EF4-FFF2-40B4-BE49-F238E27FC236}">
                <a16:creationId xmlns:a16="http://schemas.microsoft.com/office/drawing/2014/main" id="{AC46F144-1AC1-5E52-8313-0621A1AFCB46}"/>
              </a:ext>
            </a:extLst>
          </p:cNvPr>
          <p:cNvSpPr txBox="1"/>
          <p:nvPr/>
        </p:nvSpPr>
        <p:spPr>
          <a:xfrm rot="1561811">
            <a:off x="9158401" y="4991178"/>
            <a:ext cx="14316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---------------</a:t>
            </a:r>
            <a:endParaRPr lang="he-IL" dirty="0"/>
          </a:p>
        </p:txBody>
      </p:sp>
      <p:cxnSp>
        <p:nvCxnSpPr>
          <p:cNvPr id="242" name="מחבר ישר 241">
            <a:extLst>
              <a:ext uri="{FF2B5EF4-FFF2-40B4-BE49-F238E27FC236}">
                <a16:creationId xmlns:a16="http://schemas.microsoft.com/office/drawing/2014/main" id="{FF12D838-5764-FF2E-ECD0-7F59932A9047}"/>
              </a:ext>
            </a:extLst>
          </p:cNvPr>
          <p:cNvCxnSpPr>
            <a:cxnSpLocks/>
          </p:cNvCxnSpPr>
          <p:nvPr/>
        </p:nvCxnSpPr>
        <p:spPr>
          <a:xfrm flipV="1">
            <a:off x="9874218" y="6705175"/>
            <a:ext cx="2837422" cy="8804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8" name="תיבת טקסט 257">
            <a:extLst>
              <a:ext uri="{FF2B5EF4-FFF2-40B4-BE49-F238E27FC236}">
                <a16:creationId xmlns:a16="http://schemas.microsoft.com/office/drawing/2014/main" id="{5E216F21-D299-5019-A69C-A59BDF30D780}"/>
              </a:ext>
            </a:extLst>
          </p:cNvPr>
          <p:cNvSpPr txBox="1"/>
          <p:nvPr/>
        </p:nvSpPr>
        <p:spPr>
          <a:xfrm>
            <a:off x="9991063" y="7257925"/>
            <a:ext cx="29082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*</a:t>
            </a:r>
            <a:endParaRPr lang="he-IL" dirty="0"/>
          </a:p>
        </p:txBody>
      </p:sp>
      <p:sp>
        <p:nvSpPr>
          <p:cNvPr id="260" name="תיבת טקסט 259">
            <a:extLst>
              <a:ext uri="{FF2B5EF4-FFF2-40B4-BE49-F238E27FC236}">
                <a16:creationId xmlns:a16="http://schemas.microsoft.com/office/drawing/2014/main" id="{06EFAEAC-E9A9-6921-E3FC-493372117768}"/>
              </a:ext>
            </a:extLst>
          </p:cNvPr>
          <p:cNvSpPr txBox="1"/>
          <p:nvPr/>
        </p:nvSpPr>
        <p:spPr>
          <a:xfrm>
            <a:off x="12623384" y="6708623"/>
            <a:ext cx="5771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1..2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E7D4E35-4AF4-C873-BF96-5DE279C9A230}"/>
              </a:ext>
            </a:extLst>
          </p:cNvPr>
          <p:cNvSpPr txBox="1"/>
          <p:nvPr/>
        </p:nvSpPr>
        <p:spPr>
          <a:xfrm>
            <a:off x="5859908" y="6777952"/>
            <a:ext cx="57711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1618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AAB25-19AF-EC1A-574D-8E619F8F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 descr="תמונה שמכילה טקסט, צילום מסך, עיגול, עיצוב&#10;&#10;התיאור נוצר באופן אוטומטי">
            <a:extLst>
              <a:ext uri="{FF2B5EF4-FFF2-40B4-BE49-F238E27FC236}">
                <a16:creationId xmlns:a16="http://schemas.microsoft.com/office/drawing/2014/main" id="{E9A0AE07-3E4C-DA9A-D441-6BDAB592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חבילה">
  <a:themeElements>
    <a:clrScheme name="חבילה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חבילה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בילה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TM10001115[[fn=חבילה]]</Template>
  <TotalTime>555</TotalTime>
  <Words>543</Words>
  <Application>Microsoft Office PowerPoint</Application>
  <PresentationFormat>מותאם אישית</PresentationFormat>
  <Paragraphs>163</Paragraphs>
  <Slides>9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Roboto</vt:lpstr>
      <vt:lpstr>Arial</vt:lpstr>
      <vt:lpstr>Aptos</vt:lpstr>
      <vt:lpstr>Courier New</vt:lpstr>
      <vt:lpstr>Gill Sans MT</vt:lpstr>
      <vt:lpstr>Raleway</vt:lpstr>
      <vt:lpstr>חבילה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אביאל סמולאנסקי</cp:lastModifiedBy>
  <cp:revision>36</cp:revision>
  <dcterms:created xsi:type="dcterms:W3CDTF">2025-01-14T17:21:48Z</dcterms:created>
  <dcterms:modified xsi:type="dcterms:W3CDTF">2025-01-15T17:58:42Z</dcterms:modified>
</cp:coreProperties>
</file>